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12" r:id="rId8"/>
    <p:sldId id="313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317" r:id="rId22"/>
    <p:sldId id="274" r:id="rId23"/>
    <p:sldId id="275" r:id="rId24"/>
    <p:sldId id="276" r:id="rId25"/>
    <p:sldId id="277" r:id="rId26"/>
    <p:sldId id="278" r:id="rId27"/>
    <p:sldId id="279" r:id="rId28"/>
    <p:sldId id="314" r:id="rId29"/>
    <p:sldId id="280" r:id="rId30"/>
    <p:sldId id="318" r:id="rId31"/>
    <p:sldId id="281" r:id="rId32"/>
    <p:sldId id="282" r:id="rId33"/>
    <p:sldId id="284" r:id="rId34"/>
    <p:sldId id="285" r:id="rId35"/>
    <p:sldId id="283" r:id="rId36"/>
    <p:sldId id="286" r:id="rId37"/>
    <p:sldId id="287" r:id="rId38"/>
    <p:sldId id="288" r:id="rId39"/>
    <p:sldId id="289" r:id="rId40"/>
    <p:sldId id="290" r:id="rId41"/>
    <p:sldId id="291" r:id="rId42"/>
    <p:sldId id="319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301" r:id="rId51"/>
    <p:sldId id="299" r:id="rId52"/>
    <p:sldId id="302" r:id="rId53"/>
    <p:sldId id="303" r:id="rId54"/>
    <p:sldId id="304" r:id="rId55"/>
    <p:sldId id="320" r:id="rId56"/>
    <p:sldId id="300" r:id="rId57"/>
    <p:sldId id="305" r:id="rId58"/>
    <p:sldId id="321" r:id="rId59"/>
    <p:sldId id="306" r:id="rId60"/>
    <p:sldId id="307" r:id="rId61"/>
    <p:sldId id="308" r:id="rId62"/>
    <p:sldId id="309" r:id="rId63"/>
    <p:sldId id="315" r:id="rId64"/>
    <p:sldId id="316" r:id="rId65"/>
    <p:sldId id="310" r:id="rId66"/>
    <p:sldId id="311" r:id="rId6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82" autoAdjust="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9BEAEA-7053-4A18-90C0-A18140C70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741EC0-4A16-4C51-A3C6-03AE66EA1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73317A-D58B-40AA-AE64-F1D5621D0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34E4-CAA0-431D-B0B6-84F6BDAEC9F0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FEB1E6-EF01-4DA0-A835-BFCC7F89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0A58C2-F517-442C-8347-BF3FF9E7D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7339-37A1-4C4D-8A7D-69714A3419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07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6976AF-3F5E-47BE-9652-A93A8EB0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A93DA1F-027E-42BE-BF31-00B30D17D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F79CD2-8686-42F1-8268-49D04BC6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34E4-CAA0-431D-B0B6-84F6BDAEC9F0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753739-F5DF-4518-A7D9-6CE0D361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8A03A2-2C8F-49F2-A603-F13392303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7339-37A1-4C4D-8A7D-69714A3419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36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9A64810-1585-4102-81C9-631C4AD8F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109DE3-4311-431E-98C9-FDD54CCF6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9C90D8-9844-423E-8E76-63F8AA818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34E4-CAA0-431D-B0B6-84F6BDAEC9F0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115972-AFB5-40CE-86D5-0BE88582C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EADD6B-54D8-491E-A067-FAB9FEBDE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7339-37A1-4C4D-8A7D-69714A3419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01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315B00-1F86-4C73-A70C-B84FF316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1F18EB-5B1A-437B-B3C9-A5DB7E569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BAF3B5-853F-411D-98A2-B1F7A3DCE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34E4-CAA0-431D-B0B6-84F6BDAEC9F0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532CB6-6C1D-4DCF-8016-6C649104B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BC2A0B-F59C-4604-B96C-B8E2602C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7339-37A1-4C4D-8A7D-69714A3419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65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40748A-46FB-491C-BE66-33D62239D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D7AF4B-CB8A-40C2-8B50-2DF76656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D95B64-E3C0-4CCC-BFE0-C256DAEA3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34E4-CAA0-431D-B0B6-84F6BDAEC9F0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99AA2C-1CA9-454E-88E6-AE0671FDD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5485F2-DC99-4EDA-8625-85044648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7339-37A1-4C4D-8A7D-69714A3419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02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61BF21-99F6-447F-AAD5-AD39A603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B7ABA4-D086-4057-AA25-7D775253B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E35D57-6FDA-404C-BC95-B19D15BEA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E4185A-50C9-4C03-8F12-4D8A309A5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34E4-CAA0-431D-B0B6-84F6BDAEC9F0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6E6A5E-8BB9-43F1-9DB9-4C0051CA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82A28F-7DF5-4E3A-971A-F1D76B6E8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7339-37A1-4C4D-8A7D-69714A3419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07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01CA70-442A-4C0F-9BBC-5A42C909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8B507A-B754-4C3F-8593-336DB3399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39E350-04BF-40EA-A83F-C722DA9BD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EC0A12A-C2D4-4A02-B52F-95730944E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8263C90-8374-4CFB-B5E8-AEE9D8F0E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2E72678-2CDA-480A-9B9D-B6FBDB450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34E4-CAA0-431D-B0B6-84F6BDAEC9F0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DB01192-C24F-48C3-A4B1-BC75EF8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BF97A91-741D-430A-8C69-A3FACED73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7339-37A1-4C4D-8A7D-69714A3419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13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C5F6DA-76D3-46BA-82A8-655442B32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22138B-B8F3-4269-9D7F-36C7D0862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34E4-CAA0-431D-B0B6-84F6BDAEC9F0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ABED2F-4A6E-4EAA-B51E-96A256DF4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FF34324-F81A-4C63-A15E-173836E2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7339-37A1-4C4D-8A7D-69714A3419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54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99F105F-3F37-4F34-BF52-B8C1481B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34E4-CAA0-431D-B0B6-84F6BDAEC9F0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79CC90E-74D0-495E-8E5D-C49DAE4C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DB55FC-B76D-4BBA-BA45-B65842F09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7339-37A1-4C4D-8A7D-69714A3419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33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4F4D81-585D-4C37-A590-AF1E6902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8E5963-AD58-49B2-BDDA-C0152D75E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184C49-7161-4FBA-A79A-71F882D4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7436A89-5032-489F-89EC-63E5B619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34E4-CAA0-431D-B0B6-84F6BDAEC9F0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1A3D6A-F898-4CC8-B961-EAA816023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18F316-100F-4957-95ED-51BD73A2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7339-37A1-4C4D-8A7D-69714A3419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56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030A54-3252-44CD-A7A8-F324CA6F6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59A2236-B5FF-4A00-B7F3-EEB7058F2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4D1484-33C2-4C48-AF2C-78A520413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6B9723-EBF7-41C5-88D9-48F1BD619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34E4-CAA0-431D-B0B6-84F6BDAEC9F0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50A402-0584-4532-803C-C9B9B3BF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1195E3-0C2E-4555-90B6-D05EA5808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7339-37A1-4C4D-8A7D-69714A3419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07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29F39A5-10C4-4371-845F-8232AFF75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9F6875-660E-4409-A75E-A8DDA00B0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0C1D5E-BA43-419E-829A-38AF798B5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134E4-CAA0-431D-B0B6-84F6BDAEC9F0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A9C54B-17B2-4E1D-9099-96E0F7A06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51CAB5-BDC6-457C-9CE1-DE2BA4ADB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D7339-37A1-4C4D-8A7D-69714A3419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23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D456E0-7B75-44CF-8B16-52D74DEB6C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永远生命的礼物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D3A4D5-14EB-4C7F-965F-EC57ECCC19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887836E-2BF2-41B8-8332-C2BB139E2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2" y="3428999"/>
            <a:ext cx="6619875" cy="284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68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875F8-88B0-4E1C-97DF-B872A1113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468D23-E8F0-483A-8914-AA856AA7D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约</a:t>
            </a:r>
            <a:r>
              <a:rPr lang="en-US" altLang="zh-CN" dirty="0"/>
              <a:t>1:29 </a:t>
            </a:r>
            <a:r>
              <a:rPr lang="zh-CN" altLang="en-US" dirty="0"/>
              <a:t>次日，约翰看见</a:t>
            </a:r>
            <a:r>
              <a:rPr lang="zh-CN" altLang="en-US" dirty="0">
                <a:solidFill>
                  <a:srgbClr val="FF0000"/>
                </a:solidFill>
              </a:rPr>
              <a:t>耶稣</a:t>
            </a:r>
            <a:r>
              <a:rPr lang="zh-CN" altLang="en-US" dirty="0"/>
              <a:t>来到他那里，就说：“看哪，上帝的</a:t>
            </a:r>
            <a:r>
              <a:rPr lang="zh-CN" altLang="en-US" dirty="0">
                <a:solidFill>
                  <a:srgbClr val="FF0000"/>
                </a:solidFill>
              </a:rPr>
              <a:t>羔羊</a:t>
            </a:r>
            <a:r>
              <a:rPr lang="zh-CN" altLang="en-US" dirty="0"/>
              <a:t>，除去（或作：背负）世人罪孽的！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所献的羔羊预表谁？</a:t>
            </a:r>
          </a:p>
        </p:txBody>
      </p:sp>
    </p:spTree>
    <p:extLst>
      <p:ext uri="{BB962C8B-B14F-4D97-AF65-F5344CB8AC3E}">
        <p14:creationId xmlns:p14="http://schemas.microsoft.com/office/powerpoint/2010/main" val="3496305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C42B94-FEE5-4095-87AD-5D11225B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FAEA87-0794-4D02-8930-003063B5D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来</a:t>
            </a:r>
            <a:r>
              <a:rPr lang="en-US" altLang="zh-CN" dirty="0"/>
              <a:t>3:1 </a:t>
            </a:r>
            <a:r>
              <a:rPr lang="zh-CN" altLang="en-US" dirty="0"/>
              <a:t>同蒙天召的圣洁弟兄啊，你们应当思想我们所认为使者、为</a:t>
            </a:r>
            <a:r>
              <a:rPr lang="zh-CN" altLang="en-US" dirty="0">
                <a:solidFill>
                  <a:srgbClr val="FF0000"/>
                </a:solidFill>
              </a:rPr>
              <a:t>大祭司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FF0000"/>
                </a:solidFill>
              </a:rPr>
              <a:t>耶稣</a:t>
            </a:r>
            <a:r>
              <a:rPr lang="zh-CN" altLang="en-US" dirty="0"/>
              <a:t>。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大祭司预表谁？</a:t>
            </a:r>
          </a:p>
        </p:txBody>
      </p:sp>
    </p:spTree>
    <p:extLst>
      <p:ext uri="{BB962C8B-B14F-4D97-AF65-F5344CB8AC3E}">
        <p14:creationId xmlns:p14="http://schemas.microsoft.com/office/powerpoint/2010/main" val="1598001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5C790A-D715-4624-B0EF-FA49495A5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5C45AA-9D65-4919-827C-ADDD17F33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历代愿望</a:t>
            </a:r>
            <a:r>
              <a:rPr lang="en-US" altLang="zh-CN" dirty="0"/>
              <a:t>(</a:t>
            </a:r>
            <a:r>
              <a:rPr lang="zh-CN" altLang="en-US" dirty="0"/>
              <a:t>沪中</a:t>
            </a:r>
            <a:r>
              <a:rPr lang="en-US" altLang="zh-CN" dirty="0"/>
              <a:t>)</a:t>
            </a:r>
            <a:r>
              <a:rPr lang="zh-CN" altLang="en-US" dirty="0"/>
              <a:t>，第九章 奋斗的日子，第</a:t>
            </a:r>
            <a:r>
              <a:rPr lang="en-US" altLang="zh-CN" dirty="0"/>
              <a:t>10</a:t>
            </a:r>
            <a:r>
              <a:rPr lang="zh-CN" altLang="en-US" dirty="0"/>
              <a:t>段</a:t>
            </a:r>
          </a:p>
          <a:p>
            <a:r>
              <a:rPr lang="zh-CN" altLang="en-US" dirty="0"/>
              <a:t>　　 在耶稣身上有</a:t>
            </a:r>
            <a:r>
              <a:rPr lang="zh-CN" altLang="en-US" dirty="0">
                <a:solidFill>
                  <a:srgbClr val="FF0000"/>
                </a:solidFill>
              </a:rPr>
              <a:t>许多（大）矛盾</a:t>
            </a:r>
            <a:r>
              <a:rPr lang="zh-CN" altLang="en-US" dirty="0"/>
              <a:t>的现象：祂是</a:t>
            </a:r>
            <a:r>
              <a:rPr lang="zh-CN" altLang="en-US" dirty="0">
                <a:solidFill>
                  <a:srgbClr val="FF0000"/>
                </a:solidFill>
              </a:rPr>
              <a:t>上帝的圣子，而又是无助的孩童。</a:t>
            </a:r>
            <a:r>
              <a:rPr lang="en-US" altLang="zh-CN" dirty="0"/>
              <a:t>{DA 87.3}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所献上的牺牲和行使祭司职务是同一个？</a:t>
            </a:r>
          </a:p>
        </p:txBody>
      </p:sp>
    </p:spTree>
    <p:extLst>
      <p:ext uri="{BB962C8B-B14F-4D97-AF65-F5344CB8AC3E}">
        <p14:creationId xmlns:p14="http://schemas.microsoft.com/office/powerpoint/2010/main" val="488732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ECFAD2-6AF1-4857-B156-A1349E454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E34602-E7CE-43D2-8A13-9516FE249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羔羊和祭司有什么不同？</a:t>
            </a:r>
            <a:endParaRPr lang="en-US" altLang="zh-CN" dirty="0"/>
          </a:p>
          <a:p>
            <a:r>
              <a:rPr lang="zh-CN" altLang="en-US" dirty="0"/>
              <a:t>他们相同吗？</a:t>
            </a:r>
            <a:endParaRPr lang="en-US" altLang="zh-CN" dirty="0"/>
          </a:p>
          <a:p>
            <a:r>
              <a:rPr lang="zh-CN" altLang="en-US" dirty="0"/>
              <a:t>描绘基督作为羔羊和祭司的不同？</a:t>
            </a:r>
            <a:endParaRPr lang="en-US" altLang="zh-CN" dirty="0"/>
          </a:p>
          <a:p>
            <a:r>
              <a:rPr lang="zh-CN" altLang="en-US" dirty="0"/>
              <a:t>如果我们面对复活的羔羊，我们拥有什么？</a:t>
            </a:r>
            <a:endParaRPr lang="en-US" altLang="zh-CN" dirty="0"/>
          </a:p>
          <a:p>
            <a:r>
              <a:rPr lang="zh-CN" altLang="en-US" dirty="0"/>
              <a:t>你是否还拥有羔羊？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死的时候是羔羊，复活成了大祭司</a:t>
            </a:r>
          </a:p>
        </p:txBody>
      </p:sp>
    </p:spTree>
    <p:extLst>
      <p:ext uri="{BB962C8B-B14F-4D97-AF65-F5344CB8AC3E}">
        <p14:creationId xmlns:p14="http://schemas.microsoft.com/office/powerpoint/2010/main" val="4259300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1AD241-D518-461A-959F-0AD59ACA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B000DA-E46D-4020-8313-5B38376A9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zh-CN" altLang="en-US" dirty="0"/>
              <a:t>耶稣作为一只羔羊死了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80C99F0-2820-45ED-9903-4E0205498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0905"/>
            <a:ext cx="12192000" cy="423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17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C72A7C-DC9C-4D09-BABA-8EDF232C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5C7416-0E13-4D95-9BDB-A4DBC7E59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来</a:t>
            </a:r>
            <a:r>
              <a:rPr lang="en-US" altLang="zh-CN" dirty="0"/>
              <a:t>9:22 </a:t>
            </a:r>
            <a:r>
              <a:rPr lang="zh-CN" altLang="en-US" dirty="0"/>
              <a:t>按着律法，</a:t>
            </a:r>
            <a:r>
              <a:rPr lang="zh-CN" altLang="en-US" dirty="0">
                <a:solidFill>
                  <a:srgbClr val="FF0000"/>
                </a:solidFill>
              </a:rPr>
              <a:t>凡物差不多都是用血洁净的</a:t>
            </a:r>
            <a:r>
              <a:rPr lang="zh-CN" altLang="en-US" dirty="0"/>
              <a:t>；若</a:t>
            </a:r>
            <a:r>
              <a:rPr lang="zh-CN" altLang="en-US" dirty="0">
                <a:solidFill>
                  <a:srgbClr val="FF0000"/>
                </a:solidFill>
              </a:rPr>
              <a:t>不流血，罪就不得赦免了</a:t>
            </a:r>
            <a:r>
              <a:rPr lang="zh-CN" altLang="en-US" dirty="0"/>
              <a:t>。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藉着圣所侍奉教导我们什么重要的原则之一？</a:t>
            </a:r>
          </a:p>
        </p:txBody>
      </p:sp>
    </p:spTree>
    <p:extLst>
      <p:ext uri="{BB962C8B-B14F-4D97-AF65-F5344CB8AC3E}">
        <p14:creationId xmlns:p14="http://schemas.microsoft.com/office/powerpoint/2010/main" val="624852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5922B5-48B5-43CD-A699-7666BBE0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E95FC4-3B0E-4EF4-A440-059AA855A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来</a:t>
            </a:r>
            <a:r>
              <a:rPr lang="en-US" altLang="zh-CN" dirty="0"/>
              <a:t>10:4 </a:t>
            </a:r>
            <a:r>
              <a:rPr lang="zh-CN" altLang="en-US" dirty="0"/>
              <a:t>因为公牛和山羊的血，</a:t>
            </a:r>
            <a:r>
              <a:rPr lang="zh-CN" altLang="en-US" dirty="0">
                <a:solidFill>
                  <a:srgbClr val="FF0000"/>
                </a:solidFill>
              </a:rPr>
              <a:t>断不能除罪</a:t>
            </a:r>
            <a:r>
              <a:rPr lang="zh-CN" altLang="en-US" dirty="0"/>
              <a:t>。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一只牲畜的血能除去我们的罪吗？</a:t>
            </a:r>
          </a:p>
        </p:txBody>
      </p:sp>
    </p:spTree>
    <p:extLst>
      <p:ext uri="{BB962C8B-B14F-4D97-AF65-F5344CB8AC3E}">
        <p14:creationId xmlns:p14="http://schemas.microsoft.com/office/powerpoint/2010/main" val="386645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CA6CB0-432F-4442-91C2-0DE830BDD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6441C8-D119-4FDC-A755-B056890B0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地上的侍奉因着信心藉着畜牲的血得洁净。</a:t>
            </a:r>
          </a:p>
        </p:txBody>
      </p:sp>
    </p:spTree>
    <p:extLst>
      <p:ext uri="{BB962C8B-B14F-4D97-AF65-F5344CB8AC3E}">
        <p14:creationId xmlns:p14="http://schemas.microsoft.com/office/powerpoint/2010/main" val="367278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49CC0A-128D-4F4A-9B99-74CD961B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DD3A63-F5EA-475B-9A4E-996C19719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但天上的圣所必须用比地上</a:t>
            </a:r>
            <a:r>
              <a:rPr lang="zh-CN" altLang="en-US" dirty="0">
                <a:solidFill>
                  <a:srgbClr val="FF0000"/>
                </a:solidFill>
              </a:rPr>
              <a:t>更美的祭牲</a:t>
            </a:r>
            <a:r>
              <a:rPr lang="zh-CN" altLang="en-US" dirty="0"/>
              <a:t>，就如天上的圣所比地上的圣所大得多</a:t>
            </a:r>
          </a:p>
        </p:txBody>
      </p:sp>
    </p:spTree>
    <p:extLst>
      <p:ext uri="{BB962C8B-B14F-4D97-AF65-F5344CB8AC3E}">
        <p14:creationId xmlns:p14="http://schemas.microsoft.com/office/powerpoint/2010/main" val="3236815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D5BD3D-267E-46AD-A1FA-37603EB6B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F1FEBF-F731-4364-8920-B04C58DA1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来</a:t>
            </a:r>
            <a:r>
              <a:rPr lang="en-US" altLang="zh-CN" dirty="0"/>
              <a:t>9:22 </a:t>
            </a:r>
            <a:r>
              <a:rPr lang="zh-CN" altLang="en-US" dirty="0"/>
              <a:t>按着律法，凡物差不多都是用血洁净的；若不流血，罪就不得赦免了。 </a:t>
            </a:r>
          </a:p>
          <a:p>
            <a:r>
              <a:rPr lang="zh-CN" altLang="en-US" dirty="0"/>
              <a:t>来</a:t>
            </a:r>
            <a:r>
              <a:rPr lang="en-US" altLang="zh-CN" dirty="0"/>
              <a:t>9:23 </a:t>
            </a:r>
            <a:r>
              <a:rPr lang="zh-CN" altLang="en-US" dirty="0"/>
              <a:t>照着天上样式作的物件必须用这些祭物去洁净；但那</a:t>
            </a:r>
            <a:r>
              <a:rPr lang="zh-CN" altLang="en-US" dirty="0">
                <a:solidFill>
                  <a:srgbClr val="FF0000"/>
                </a:solidFill>
              </a:rPr>
              <a:t>天上的本物自然当用更美的祭物去洁净</a:t>
            </a:r>
            <a:r>
              <a:rPr lang="zh-CN" altLang="en-US" dirty="0"/>
              <a:t>。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712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512153-F34D-4509-9B5F-AC5BD1D3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90BDC8-DE77-421A-81FA-15F8E465E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</a:t>
            </a:r>
            <a:r>
              <a:rPr lang="en-US" altLang="zh-CN" dirty="0"/>
              <a:t>.</a:t>
            </a:r>
            <a:r>
              <a:rPr lang="zh-CN" altLang="en-US" dirty="0"/>
              <a:t>介绍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圣所的侍奉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AC23EBD-6ACC-468F-9A2E-3DDE15762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67" y="2860646"/>
            <a:ext cx="10712741" cy="235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41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BA8685-9D8C-4CEC-ACDB-D83756514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E1AAE2-9BA8-4F14-8889-022BABD09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来</a:t>
            </a:r>
            <a:r>
              <a:rPr lang="en-US" altLang="zh-CN" dirty="0"/>
              <a:t>9:25 </a:t>
            </a:r>
            <a:r>
              <a:rPr lang="zh-CN" altLang="en-US" dirty="0"/>
              <a:t>也不是多次将自己献上，象那大祭司每年</a:t>
            </a:r>
            <a:r>
              <a:rPr lang="zh-CN" altLang="en-US" dirty="0">
                <a:solidFill>
                  <a:srgbClr val="FF0000"/>
                </a:solidFill>
              </a:rPr>
              <a:t>带着牛羊的血</a:t>
            </a:r>
            <a:r>
              <a:rPr lang="zh-CN" altLang="en-US" dirty="0"/>
              <a:t>（牛羊的血：原文作</a:t>
            </a:r>
            <a:r>
              <a:rPr lang="zh-CN" altLang="en-US" dirty="0">
                <a:solidFill>
                  <a:srgbClr val="FF0000"/>
                </a:solidFill>
              </a:rPr>
              <a:t>不是自己的血</a:t>
            </a:r>
            <a:r>
              <a:rPr lang="zh-CN" altLang="en-US" dirty="0"/>
              <a:t>）进入圣所， </a:t>
            </a:r>
          </a:p>
          <a:p>
            <a:r>
              <a:rPr lang="zh-CN" altLang="en-US" dirty="0"/>
              <a:t>来</a:t>
            </a:r>
            <a:r>
              <a:rPr lang="en-US" altLang="zh-CN" dirty="0"/>
              <a:t>9:26 </a:t>
            </a:r>
            <a:r>
              <a:rPr lang="zh-CN" altLang="en-US" dirty="0"/>
              <a:t>如果这样，他从创世以来，就必多次受苦了。但如今在这末世显现一次，</a:t>
            </a:r>
            <a:r>
              <a:rPr lang="zh-CN" altLang="en-US" dirty="0">
                <a:solidFill>
                  <a:srgbClr val="FF0000"/>
                </a:solidFill>
              </a:rPr>
              <a:t>把自己献为祭，好除掉罪。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b="0" i="0" dirty="0">
                <a:solidFill>
                  <a:srgbClr val="2A2B2E"/>
                </a:solidFill>
                <a:effectLst/>
                <a:latin typeface="PingFang SC"/>
              </a:rPr>
              <a:t>基督的牺牲是如此宝贵，以致他只需要献上一次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2600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0E3479-302C-481F-B16D-FCCC02A7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28B5D4-B910-45B3-916B-A75C4D8CF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新生，第五章 惟有靠基督得救，彼得的问题，第</a:t>
            </a:r>
            <a:r>
              <a:rPr lang="en-US" altLang="zh-CN" dirty="0"/>
              <a:t>9</a:t>
            </a:r>
            <a:r>
              <a:rPr lang="zh-CN" altLang="en-US" dirty="0"/>
              <a:t>段</a:t>
            </a:r>
          </a:p>
          <a:p>
            <a:r>
              <a:rPr lang="zh-CN" altLang="en-US" dirty="0"/>
              <a:t>　　彼得的跌到不偶然的，而是逐渐酿成的。自持之心使他相信自己已经得救。于是他就一步一步往下走，直到否认他的主。在我们到达天国之前，我们切不可怡然自得，以为自己不怕试炼。</a:t>
            </a:r>
            <a:r>
              <a:rPr lang="zh-CN" altLang="en-US" dirty="0">
                <a:solidFill>
                  <a:srgbClr val="FF0000"/>
                </a:solidFill>
              </a:rPr>
              <a:t>凡接受救主的人，不论他们的悔改是多么诚恳，我们决不要教导他们断言或觉得自己已经得救了</a:t>
            </a:r>
            <a:r>
              <a:rPr lang="zh-CN" altLang="en-US" dirty="0"/>
              <a:t>。这会把人引入歧途的。（注：基督徒有权利知道，当他被基督接纳时，他就得救脱离了自己的罪，可以享受这种救恩。</a:t>
            </a:r>
            <a:r>
              <a:rPr lang="zh-CN" altLang="en-US" dirty="0">
                <a:solidFill>
                  <a:srgbClr val="FF0000"/>
                </a:solidFill>
              </a:rPr>
              <a:t>但是圣经和预言之灵的著作都没有支持“一次得救，永远得救”的流行道理。一个人可能今天得救了，但是他若没有定睛注视耶稣，天天在祂里面成长，明天他就可能依赖自己而沦丧了。</a:t>
            </a:r>
            <a:r>
              <a:rPr lang="zh-CN" altLang="en-US" dirty="0"/>
              <a:t>使徒保罗宣布：“我是天天死”（林前</a:t>
            </a:r>
            <a:r>
              <a:rPr lang="en-US" altLang="zh-CN" dirty="0"/>
              <a:t>15:31</a:t>
            </a:r>
            <a:r>
              <a:rPr lang="zh-CN" altLang="en-US" dirty="0"/>
              <a:t>）。从某种意义上说，悔改是每天的经验。</a:t>
            </a:r>
            <a:r>
              <a:rPr lang="en-US" altLang="zh-CN" dirty="0"/>
              <a:t>{NL 42.1}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2594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CF8FB2-D36B-4935-8528-0B3D3BBC1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245F59-4CF1-4E36-9B84-0B1351756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罗</a:t>
            </a:r>
            <a:r>
              <a:rPr lang="en-US" altLang="zh-CN" dirty="0"/>
              <a:t>5:10 </a:t>
            </a:r>
            <a:r>
              <a:rPr lang="zh-CN" altLang="en-US" dirty="0"/>
              <a:t>因为我们作仇敌的时候，且藉着</a:t>
            </a:r>
            <a:r>
              <a:rPr lang="zh-CN" altLang="en-US" dirty="0">
                <a:solidFill>
                  <a:srgbClr val="FF0000"/>
                </a:solidFill>
              </a:rPr>
              <a:t>上帝儿子的死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FF0000"/>
                </a:solidFill>
              </a:rPr>
              <a:t>得与上帝和好</a:t>
            </a:r>
            <a:r>
              <a:rPr lang="zh-CN" altLang="en-US" dirty="0"/>
              <a:t>；既已和好，就更要</a:t>
            </a:r>
            <a:r>
              <a:rPr lang="zh-CN" altLang="en-US" dirty="0">
                <a:solidFill>
                  <a:srgbClr val="FF0000"/>
                </a:solidFill>
              </a:rPr>
              <a:t>因他的生得救了</a:t>
            </a:r>
            <a:r>
              <a:rPr lang="zh-CN" altLang="en-US" dirty="0"/>
              <a:t>。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在基督里，我们不单洁净我们的罪，但藉着祂的生我们得生命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2912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112813-E95C-4CF5-9B2F-8644F62B5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751726-47C9-48D1-9B7A-308D0D870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为什么有这样的应许赐我们？</a:t>
            </a:r>
            <a:endParaRPr lang="en-US" altLang="zh-CN" dirty="0"/>
          </a:p>
          <a:p>
            <a:r>
              <a:rPr lang="zh-CN" altLang="en-US" dirty="0"/>
              <a:t>为什么能藉着相信耶稣得生命？</a:t>
            </a:r>
          </a:p>
        </p:txBody>
      </p:sp>
    </p:spTree>
    <p:extLst>
      <p:ext uri="{BB962C8B-B14F-4D97-AF65-F5344CB8AC3E}">
        <p14:creationId xmlns:p14="http://schemas.microsoft.com/office/powerpoint/2010/main" val="2444492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211DE-2E13-4196-9907-32E85B5F5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CC3599-ABBE-4205-8615-F8084E73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约</a:t>
            </a:r>
            <a:r>
              <a:rPr lang="en-US" altLang="zh-CN" dirty="0"/>
              <a:t>20:31 </a:t>
            </a:r>
            <a:r>
              <a:rPr lang="zh-CN" altLang="en-US" dirty="0"/>
              <a:t>但记这些事要叫你们信耶稣是基督，是上帝的儿子，并且叫你们信了他，就</a:t>
            </a:r>
            <a:r>
              <a:rPr lang="zh-CN" altLang="en-US" dirty="0">
                <a:solidFill>
                  <a:srgbClr val="FF0000"/>
                </a:solidFill>
              </a:rPr>
              <a:t>可以因他的名得生命</a:t>
            </a:r>
            <a:r>
              <a:rPr lang="zh-CN" altLang="en-US" dirty="0"/>
              <a:t>。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我们获得了什么样的生命呢？</a:t>
            </a:r>
          </a:p>
        </p:txBody>
      </p:sp>
    </p:spTree>
    <p:extLst>
      <p:ext uri="{BB962C8B-B14F-4D97-AF65-F5344CB8AC3E}">
        <p14:creationId xmlns:p14="http://schemas.microsoft.com/office/powerpoint/2010/main" val="3143738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2B327B-6249-42D2-895A-14BEFFBF0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E88DB3-C1C2-426D-9249-1C8FBED9B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耶稣如何赐给我们永远的生命？</a:t>
            </a:r>
            <a:endParaRPr lang="en-US" altLang="zh-CN" dirty="0"/>
          </a:p>
          <a:p>
            <a:r>
              <a:rPr lang="zh-CN" altLang="en-US" dirty="0"/>
              <a:t>祂能真的赐给我永远的生命吗？</a:t>
            </a:r>
          </a:p>
        </p:txBody>
      </p:sp>
    </p:spTree>
    <p:extLst>
      <p:ext uri="{BB962C8B-B14F-4D97-AF65-F5344CB8AC3E}">
        <p14:creationId xmlns:p14="http://schemas.microsoft.com/office/powerpoint/2010/main" val="3855052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FC8E62-528E-4726-8D17-E87E8C94F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8AEA4C-A3D8-43AD-A49C-2B60371D8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三，不朽坏的礼物</a:t>
            </a:r>
          </a:p>
        </p:txBody>
      </p:sp>
    </p:spTree>
    <p:extLst>
      <p:ext uri="{BB962C8B-B14F-4D97-AF65-F5344CB8AC3E}">
        <p14:creationId xmlns:p14="http://schemas.microsoft.com/office/powerpoint/2010/main" val="217886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868B85-6BE0-4AD3-8C4F-C0460842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BFC201-0B52-4860-9EC8-8CC803B20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约</a:t>
            </a:r>
            <a:r>
              <a:rPr lang="en-US" altLang="zh-CN" dirty="0"/>
              <a:t>8:12 </a:t>
            </a:r>
            <a:r>
              <a:rPr lang="zh-CN" altLang="en-US" dirty="0"/>
              <a:t>耶稣又对众人说：“</a:t>
            </a:r>
            <a:r>
              <a:rPr lang="zh-CN" altLang="en-US" dirty="0">
                <a:solidFill>
                  <a:srgbClr val="FF0000"/>
                </a:solidFill>
              </a:rPr>
              <a:t>我是世界的光</a:t>
            </a:r>
            <a:r>
              <a:rPr lang="zh-CN" altLang="en-US" dirty="0"/>
              <a:t>。跟从我的，就不在黑暗里走，必要得着</a:t>
            </a:r>
            <a:r>
              <a:rPr lang="zh-CN" altLang="en-US" dirty="0">
                <a:solidFill>
                  <a:srgbClr val="FF0000"/>
                </a:solidFill>
              </a:rPr>
              <a:t>生命的光</a:t>
            </a:r>
            <a:r>
              <a:rPr lang="zh-CN" altLang="en-US" dirty="0"/>
              <a:t>。”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耶稣是世界的光 </a:t>
            </a:r>
          </a:p>
        </p:txBody>
      </p:sp>
    </p:spTree>
    <p:extLst>
      <p:ext uri="{BB962C8B-B14F-4D97-AF65-F5344CB8AC3E}">
        <p14:creationId xmlns:p14="http://schemas.microsoft.com/office/powerpoint/2010/main" val="3221318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91A522-7965-41EC-BF6A-84BD9AC0E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A5810D-B06B-4089-8DE8-C5AC12990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约</a:t>
            </a:r>
            <a:r>
              <a:rPr lang="en-US" altLang="zh-CN" dirty="0"/>
              <a:t>1:4 </a:t>
            </a:r>
            <a:r>
              <a:rPr lang="zh-CN" altLang="en-US" dirty="0"/>
              <a:t>生命在他里头，这</a:t>
            </a:r>
            <a:r>
              <a:rPr lang="zh-CN" altLang="en-US" dirty="0">
                <a:solidFill>
                  <a:srgbClr val="FF0000"/>
                </a:solidFill>
              </a:rPr>
              <a:t>生命就是人的光</a:t>
            </a:r>
            <a:r>
              <a:rPr lang="zh-CN" altLang="en-US" dirty="0"/>
              <a:t>。 </a:t>
            </a:r>
          </a:p>
          <a:p>
            <a:r>
              <a:rPr lang="zh-CN" altLang="en-US" dirty="0"/>
              <a:t>约</a:t>
            </a:r>
            <a:r>
              <a:rPr lang="en-US" altLang="zh-CN" dirty="0"/>
              <a:t>1:5 </a:t>
            </a:r>
            <a:r>
              <a:rPr lang="zh-CN" altLang="en-US" dirty="0"/>
              <a:t>光照在黑暗里，黑暗却不接受光。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当我们谈到世界的光我们谈论是什么呢？</a:t>
            </a:r>
          </a:p>
        </p:txBody>
      </p:sp>
    </p:spTree>
    <p:extLst>
      <p:ext uri="{BB962C8B-B14F-4D97-AF65-F5344CB8AC3E}">
        <p14:creationId xmlns:p14="http://schemas.microsoft.com/office/powerpoint/2010/main" val="2070559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B8E579-D3F3-41DB-8DE4-B853C530D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72409C-CEED-428D-9CEB-893D92CC6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信息选粹卷一，第四十三章 基督是赐生命的主，标题，第</a:t>
            </a:r>
            <a:r>
              <a:rPr lang="en-US" altLang="zh-CN" dirty="0"/>
              <a:t>2</a:t>
            </a:r>
            <a:r>
              <a:rPr lang="zh-CN" altLang="en-US" dirty="0"/>
              <a:t>段</a:t>
            </a:r>
          </a:p>
          <a:p>
            <a:r>
              <a:rPr lang="zh-CN" altLang="en-US" dirty="0"/>
              <a:t>　　“生命在祂里头，这生命就是人的光”（约</a:t>
            </a:r>
            <a:r>
              <a:rPr lang="en-US" altLang="zh-CN" dirty="0"/>
              <a:t>1:4</a:t>
            </a:r>
            <a:r>
              <a:rPr lang="zh-CN" altLang="en-US" dirty="0"/>
              <a:t>）。这不是肉身的生命，而是</a:t>
            </a:r>
            <a:r>
              <a:rPr lang="zh-CN" altLang="en-US" dirty="0">
                <a:solidFill>
                  <a:srgbClr val="FF0000"/>
                </a:solidFill>
              </a:rPr>
              <a:t>不朽的生命</a:t>
            </a:r>
            <a:r>
              <a:rPr lang="zh-CN" altLang="en-US" dirty="0"/>
              <a:t>，是上帝才拥有的生命。道与上帝同在，道就是上帝，祂所</a:t>
            </a:r>
            <a:r>
              <a:rPr lang="zh-CN" altLang="en-US" dirty="0">
                <a:solidFill>
                  <a:srgbClr val="FF0000"/>
                </a:solidFill>
              </a:rPr>
              <a:t>拥有的就是这种生命</a:t>
            </a:r>
            <a:r>
              <a:rPr lang="zh-CN" altLang="en-US" dirty="0"/>
              <a:t>。肉身的生命是每一个人都拥有的。但它不是永恒不朽的，因为赐生命的上帝会将它取走。人无法掌握自己的生命。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耶稣带给这世界是什么样的光（生命）？</a:t>
            </a:r>
          </a:p>
        </p:txBody>
      </p:sp>
    </p:spTree>
    <p:extLst>
      <p:ext uri="{BB962C8B-B14F-4D97-AF65-F5344CB8AC3E}">
        <p14:creationId xmlns:p14="http://schemas.microsoft.com/office/powerpoint/2010/main" val="206822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252320-0F9A-4453-B56E-C1374F5D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237B49-A0BD-4C10-9632-13A71741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善恶之争</a:t>
            </a:r>
            <a:r>
              <a:rPr lang="en-US" altLang="zh-CN" dirty="0"/>
              <a:t>(</a:t>
            </a:r>
            <a:r>
              <a:rPr lang="zh-CN" altLang="en-US" dirty="0"/>
              <a:t>沪中</a:t>
            </a:r>
            <a:r>
              <a:rPr lang="en-US" altLang="zh-CN" dirty="0"/>
              <a:t>)</a:t>
            </a:r>
            <a:r>
              <a:rPr lang="zh-CN" altLang="en-US" dirty="0"/>
              <a:t>，第二十八章 查案审判，第</a:t>
            </a:r>
            <a:r>
              <a:rPr lang="en-US" altLang="zh-CN" dirty="0"/>
              <a:t>28</a:t>
            </a:r>
            <a:r>
              <a:rPr lang="zh-CN" altLang="en-US" dirty="0"/>
              <a:t>段</a:t>
            </a:r>
          </a:p>
          <a:p>
            <a:r>
              <a:rPr lang="zh-CN" altLang="en-US" dirty="0"/>
              <a:t>　　上帝的子民应当</a:t>
            </a:r>
            <a:r>
              <a:rPr lang="zh-CN" altLang="en-US" dirty="0">
                <a:solidFill>
                  <a:srgbClr val="FF0000"/>
                </a:solidFill>
              </a:rPr>
              <a:t>清楚地明白</a:t>
            </a:r>
            <a:r>
              <a:rPr lang="zh-CN" altLang="en-US" dirty="0"/>
              <a:t>圣所和查案审判的题目。人人需要知道他们</a:t>
            </a:r>
            <a:r>
              <a:rPr lang="zh-CN" altLang="en-US" dirty="0">
                <a:solidFill>
                  <a:srgbClr val="FF0000"/>
                </a:solidFill>
              </a:rPr>
              <a:t>大祭司的职分和工作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FF0000"/>
                </a:solidFill>
              </a:rPr>
              <a:t>否则，他们便不能操练那在现今时代所最不可少的信心，也不能担任上帝所要他们担任的职分</a:t>
            </a:r>
            <a:r>
              <a:rPr lang="zh-CN" altLang="en-US" dirty="0"/>
              <a:t>。 </a:t>
            </a:r>
            <a:r>
              <a:rPr lang="en-US" altLang="zh-CN" dirty="0"/>
              <a:t>{GC 488.2}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为什么圣所的崇侍对 基督徒如此重要</a:t>
            </a:r>
            <a:r>
              <a:rPr lang="en-US" altLang="zh-CN" dirty="0"/>
              <a:t>?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827C69-A86D-433F-9455-B55B998CD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752" y="3607266"/>
            <a:ext cx="3967993" cy="180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69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178C59-7C3C-4BDF-B4C4-B9BC0AB8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4A5BB5-221D-4682-A872-E3606DC0D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信息选粹卷一，第四十三章 基督是赐生命的主，标题，第</a:t>
            </a:r>
            <a:r>
              <a:rPr lang="en-US" altLang="zh-CN" dirty="0"/>
              <a:t>2</a:t>
            </a:r>
            <a:r>
              <a:rPr lang="zh-CN" altLang="en-US" dirty="0"/>
              <a:t>段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……</a:t>
            </a:r>
            <a:r>
              <a:rPr lang="zh-CN" altLang="en-US" dirty="0">
                <a:solidFill>
                  <a:srgbClr val="FF0000"/>
                </a:solidFill>
              </a:rPr>
              <a:t>但是基督的生命不是借来的</a:t>
            </a:r>
            <a:r>
              <a:rPr lang="zh-CN" altLang="en-US" dirty="0"/>
              <a:t>，没有人能将这生命从祂身上夺走。祂说：“我的命</a:t>
            </a:r>
            <a:r>
              <a:rPr lang="en-US" altLang="zh-CN" dirty="0"/>
              <a:t>……</a:t>
            </a:r>
            <a:r>
              <a:rPr lang="zh-CN" altLang="en-US" dirty="0"/>
              <a:t>是我自己舍的”（约</a:t>
            </a:r>
            <a:r>
              <a:rPr lang="en-US" altLang="zh-CN" dirty="0"/>
              <a:t>10:18</a:t>
            </a:r>
            <a:r>
              <a:rPr lang="zh-CN" altLang="en-US" dirty="0"/>
              <a:t>）。</a:t>
            </a:r>
            <a:r>
              <a:rPr lang="zh-CN" altLang="en-US" dirty="0">
                <a:solidFill>
                  <a:srgbClr val="FF0000"/>
                </a:solidFill>
              </a:rPr>
              <a:t>生命在祂里头。这生命是祂原本就拥有的，不是转让的，也不是外来的</a:t>
            </a:r>
            <a:r>
              <a:rPr lang="zh-CN" altLang="en-US" dirty="0"/>
              <a:t>。</a:t>
            </a:r>
            <a:r>
              <a:rPr lang="zh-CN" altLang="en-US" dirty="0">
                <a:solidFill>
                  <a:srgbClr val="FF0000"/>
                </a:solidFill>
              </a:rPr>
              <a:t>这生命不是人生来就有的</a:t>
            </a:r>
            <a:r>
              <a:rPr lang="zh-CN" altLang="en-US" dirty="0"/>
              <a:t>，惟有</a:t>
            </a:r>
            <a:r>
              <a:rPr lang="zh-CN" altLang="en-US" dirty="0">
                <a:solidFill>
                  <a:srgbClr val="FF0000"/>
                </a:solidFill>
              </a:rPr>
              <a:t>藉着基督才能获得</a:t>
            </a:r>
            <a:r>
              <a:rPr lang="zh-CN" altLang="en-US" dirty="0"/>
              <a:t>。他无法赚得这生命。</a:t>
            </a:r>
            <a:r>
              <a:rPr lang="zh-CN" altLang="en-US" dirty="0">
                <a:solidFill>
                  <a:srgbClr val="00B050"/>
                </a:solidFill>
              </a:rPr>
              <a:t>但如果他相信基督为他个人的救主，这生命就会作为礼物白白地赐给他</a:t>
            </a:r>
            <a:r>
              <a:rPr lang="zh-CN" altLang="en-US" dirty="0"/>
              <a:t>。“认识祢独一的真神，并且认识祢所差来的耶稣基督，这就是永生”（约</a:t>
            </a:r>
            <a:r>
              <a:rPr lang="en-US" altLang="zh-CN" dirty="0"/>
              <a:t>17:3</a:t>
            </a:r>
            <a:r>
              <a:rPr lang="zh-CN" altLang="en-US" dirty="0"/>
              <a:t>）。</a:t>
            </a:r>
            <a:r>
              <a:rPr lang="en-US" altLang="zh-CN" dirty="0"/>
              <a:t>{1SM 296.2}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3090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A25520-DAE6-4045-AB8B-1D270E0E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0526BC-D9F0-46F5-90BB-B310C528E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约</a:t>
            </a:r>
            <a:r>
              <a:rPr lang="en-US" altLang="zh-CN" dirty="0"/>
              <a:t>10:17 </a:t>
            </a:r>
            <a:r>
              <a:rPr lang="zh-CN" altLang="en-US" dirty="0"/>
              <a:t>我父爱我；因</a:t>
            </a:r>
            <a:r>
              <a:rPr lang="zh-CN" altLang="en-US" dirty="0">
                <a:solidFill>
                  <a:srgbClr val="FF0000"/>
                </a:solidFill>
              </a:rPr>
              <a:t>我将命舍去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FF0000"/>
                </a:solidFill>
              </a:rPr>
              <a:t>好再取回来</a:t>
            </a:r>
            <a:r>
              <a:rPr lang="zh-CN" altLang="en-US" dirty="0"/>
              <a:t>。 </a:t>
            </a:r>
          </a:p>
          <a:p>
            <a:r>
              <a:rPr lang="zh-CN" altLang="en-US" dirty="0"/>
              <a:t>约</a:t>
            </a:r>
            <a:r>
              <a:rPr lang="en-US" altLang="zh-CN" dirty="0"/>
              <a:t>10:18 </a:t>
            </a:r>
            <a:r>
              <a:rPr lang="zh-CN" altLang="en-US" dirty="0"/>
              <a:t>没有人夺我的命去，</a:t>
            </a:r>
            <a:r>
              <a:rPr lang="zh-CN" altLang="en-US" dirty="0">
                <a:solidFill>
                  <a:srgbClr val="FF0000"/>
                </a:solidFill>
              </a:rPr>
              <a:t>是我自己舍的</a:t>
            </a:r>
            <a:r>
              <a:rPr lang="zh-CN" altLang="en-US" dirty="0"/>
              <a:t>。我</a:t>
            </a:r>
            <a:r>
              <a:rPr lang="zh-CN" altLang="en-US" dirty="0">
                <a:solidFill>
                  <a:srgbClr val="FF0000"/>
                </a:solidFill>
              </a:rPr>
              <a:t>有权柄舍了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FF0000"/>
                </a:solidFill>
              </a:rPr>
              <a:t>也有权柄取回来</a:t>
            </a:r>
            <a:r>
              <a:rPr lang="zh-CN" altLang="en-US" dirty="0"/>
              <a:t>。这是我从我父所受的命令。”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b="0" i="0" dirty="0">
                <a:solidFill>
                  <a:srgbClr val="2A2B2E"/>
                </a:solidFill>
                <a:effectLst/>
                <a:latin typeface="PingFang SC"/>
              </a:rPr>
              <a:t>这生命是天生在耶稣基督里的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6002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9502C5-BD77-41B6-AA7A-C10B831B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90124D-5E40-4F9E-83A1-D248F36FB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zh-CN" altLang="en-US" dirty="0"/>
              <a:t>另一个预言是关于在基督里的永远的生命。</a:t>
            </a:r>
            <a:endParaRPr lang="en-US" altLang="zh-CN" dirty="0"/>
          </a:p>
          <a:p>
            <a:r>
              <a:rPr lang="zh-CN" altLang="en-US" dirty="0"/>
              <a:t>这是发生在耶稣从圣殿驱赶兑换银子的和商人之后，犹太人要祂的一个</a:t>
            </a:r>
            <a:r>
              <a:rPr lang="zh-CN" altLang="en-US" dirty="0">
                <a:solidFill>
                  <a:srgbClr val="FF0000"/>
                </a:solidFill>
              </a:rPr>
              <a:t>神迹</a:t>
            </a:r>
          </a:p>
        </p:txBody>
      </p:sp>
    </p:spTree>
    <p:extLst>
      <p:ext uri="{BB962C8B-B14F-4D97-AF65-F5344CB8AC3E}">
        <p14:creationId xmlns:p14="http://schemas.microsoft.com/office/powerpoint/2010/main" val="3024602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CA46E8-BC25-481D-84A8-94206A6E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7D201C-7A5F-499C-A96D-6773B1CF8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约</a:t>
            </a:r>
            <a:r>
              <a:rPr lang="en-US" altLang="zh-CN" dirty="0"/>
              <a:t>2:19 </a:t>
            </a:r>
            <a:r>
              <a:rPr lang="zh-CN" altLang="en-US" dirty="0"/>
              <a:t>耶稣回答说：“你们拆毁这殿，</a:t>
            </a:r>
            <a:r>
              <a:rPr lang="zh-CN" altLang="en-US" dirty="0">
                <a:solidFill>
                  <a:srgbClr val="FF0000"/>
                </a:solidFill>
              </a:rPr>
              <a:t>我</a:t>
            </a:r>
            <a:r>
              <a:rPr lang="zh-CN" altLang="en-US" dirty="0"/>
              <a:t>三日内</a:t>
            </a:r>
            <a:r>
              <a:rPr lang="zh-CN" altLang="en-US" dirty="0">
                <a:solidFill>
                  <a:srgbClr val="FF0000"/>
                </a:solidFill>
              </a:rPr>
              <a:t>要再建立起来</a:t>
            </a:r>
            <a:r>
              <a:rPr lang="zh-CN" altLang="en-US" dirty="0"/>
              <a:t>。”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耶稣提供给他们的唯一神迹（证据）是什么？</a:t>
            </a:r>
          </a:p>
        </p:txBody>
      </p:sp>
    </p:spTree>
    <p:extLst>
      <p:ext uri="{BB962C8B-B14F-4D97-AF65-F5344CB8AC3E}">
        <p14:creationId xmlns:p14="http://schemas.microsoft.com/office/powerpoint/2010/main" val="1567762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033001-2A19-49AF-BA64-0E3DFDAC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42DE83-4EB9-43BE-B67D-C324D4DFD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约</a:t>
            </a:r>
            <a:r>
              <a:rPr lang="en-US" altLang="zh-CN" dirty="0"/>
              <a:t>2:20 </a:t>
            </a:r>
            <a:r>
              <a:rPr lang="zh-CN" altLang="en-US" dirty="0"/>
              <a:t>犹太人便说：“这殿是四十六年才造成的，你三日内就再建立起来吗？”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他们立刻回应这神迹（证据）什么呢？</a:t>
            </a:r>
          </a:p>
        </p:txBody>
      </p:sp>
    </p:spTree>
    <p:extLst>
      <p:ext uri="{BB962C8B-B14F-4D97-AF65-F5344CB8AC3E}">
        <p14:creationId xmlns:p14="http://schemas.microsoft.com/office/powerpoint/2010/main" val="3974454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68729C-443A-435D-A2F0-835973D0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ABD38E-A726-4085-A13A-F1E7968F2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约</a:t>
            </a:r>
            <a:r>
              <a:rPr lang="en-US" altLang="zh-CN" dirty="0"/>
              <a:t>2:18 </a:t>
            </a:r>
            <a:r>
              <a:rPr lang="zh-CN" altLang="en-US" dirty="0"/>
              <a:t>因此犹太人问他说：“你既做这些事，还显什么</a:t>
            </a:r>
            <a:r>
              <a:rPr lang="zh-CN" altLang="en-US" dirty="0">
                <a:solidFill>
                  <a:srgbClr val="FF0000"/>
                </a:solidFill>
              </a:rPr>
              <a:t>神迹（证据）</a:t>
            </a:r>
            <a:r>
              <a:rPr lang="zh-CN" altLang="en-US" dirty="0"/>
              <a:t>给我们看呢？” </a:t>
            </a:r>
          </a:p>
        </p:txBody>
      </p:sp>
    </p:spTree>
    <p:extLst>
      <p:ext uri="{BB962C8B-B14F-4D97-AF65-F5344CB8AC3E}">
        <p14:creationId xmlns:p14="http://schemas.microsoft.com/office/powerpoint/2010/main" val="2451991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A49082-FDB5-422B-993D-D91DFE9E5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3AEE69-5C2A-40DF-AF18-8D9D46D1F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犹太人明白这节经文吗？</a:t>
            </a:r>
            <a:endParaRPr lang="en-US" altLang="zh-CN" dirty="0"/>
          </a:p>
          <a:p>
            <a:r>
              <a:rPr lang="zh-CN" altLang="en-US" dirty="0"/>
              <a:t>他们是否想其他人建圣殿 ？</a:t>
            </a:r>
            <a:endParaRPr lang="en-US" altLang="zh-CN" dirty="0"/>
          </a:p>
          <a:p>
            <a:r>
              <a:rPr lang="zh-CN" altLang="en-US" dirty="0"/>
              <a:t>他们相信耶稣宣称他自己建起来吗？</a:t>
            </a:r>
          </a:p>
        </p:txBody>
      </p:sp>
    </p:spTree>
    <p:extLst>
      <p:ext uri="{BB962C8B-B14F-4D97-AF65-F5344CB8AC3E}">
        <p14:creationId xmlns:p14="http://schemas.microsoft.com/office/powerpoint/2010/main" val="2257930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C1BFD5-DD8F-45A1-A378-D7BFC0B9A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8F8510-B360-465E-BDDE-4CA4B398E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将来祂将真正的建起这殿</a:t>
            </a:r>
            <a:endParaRPr lang="en-US" altLang="zh-CN" dirty="0"/>
          </a:p>
          <a:p>
            <a:r>
              <a:rPr lang="zh-CN" altLang="en-US" dirty="0"/>
              <a:t>耶稣谈的是什么？</a:t>
            </a:r>
          </a:p>
        </p:txBody>
      </p:sp>
    </p:spTree>
    <p:extLst>
      <p:ext uri="{BB962C8B-B14F-4D97-AF65-F5344CB8AC3E}">
        <p14:creationId xmlns:p14="http://schemas.microsoft.com/office/powerpoint/2010/main" val="406024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28C61-21D2-4CD3-8961-F69F2A13C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01CC35-3B53-41C2-87E0-5CE1C203F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约</a:t>
            </a:r>
            <a:r>
              <a:rPr lang="en-US" altLang="zh-CN" dirty="0"/>
              <a:t>2:21 </a:t>
            </a:r>
            <a:r>
              <a:rPr lang="zh-CN" altLang="en-US" dirty="0">
                <a:solidFill>
                  <a:srgbClr val="FF0000"/>
                </a:solidFill>
              </a:rPr>
              <a:t>但耶稣这话是以他的身体为殿</a:t>
            </a:r>
            <a:r>
              <a:rPr lang="zh-CN" altLang="en-US" dirty="0"/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671454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4C437D-2E0E-4203-AA24-1165F6E32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05A81A-304A-4480-88F8-AB745560D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历代愿望</a:t>
            </a:r>
            <a:r>
              <a:rPr lang="en-US" altLang="zh-CN" dirty="0"/>
              <a:t>(</a:t>
            </a:r>
            <a:r>
              <a:rPr lang="zh-CN" altLang="en-US" dirty="0"/>
              <a:t>沪中</a:t>
            </a:r>
            <a:r>
              <a:rPr lang="en-US" altLang="zh-CN" dirty="0"/>
              <a:t>)</a:t>
            </a:r>
            <a:r>
              <a:rPr lang="zh-CN" altLang="en-US" dirty="0"/>
              <a:t>，第十六章 在祂的殿中，第</a:t>
            </a:r>
            <a:r>
              <a:rPr lang="en-US" altLang="zh-CN" dirty="0"/>
              <a:t>30</a:t>
            </a:r>
            <a:r>
              <a:rPr lang="zh-CN" altLang="en-US" dirty="0"/>
              <a:t>段</a:t>
            </a:r>
          </a:p>
          <a:p>
            <a:r>
              <a:rPr lang="zh-CN" altLang="en-US" dirty="0"/>
              <a:t>　　基督</a:t>
            </a:r>
            <a:r>
              <a:rPr lang="zh-CN" altLang="en-US" dirty="0">
                <a:solidFill>
                  <a:srgbClr val="FF0000"/>
                </a:solidFill>
              </a:rPr>
              <a:t>本不想叫这些不信的犹太人能了解他的话</a:t>
            </a:r>
            <a:r>
              <a:rPr lang="zh-CN" altLang="en-US" dirty="0"/>
              <a:t>。连他自己的门徒，这时祂也不希望他们明白。祂知道祂的仇敌必要曲解祂这句话，转而用来攻击祂。在祂受审之时，这句话要被用为控告的把柄；在祂被钉之时，又要被用为讥诮的资料。</a:t>
            </a:r>
            <a:r>
              <a:rPr lang="zh-CN" altLang="en-US" dirty="0">
                <a:solidFill>
                  <a:srgbClr val="FF0000"/>
                </a:solidFill>
              </a:rPr>
              <a:t>可是现在祂若解释这一句话，就要使门徒知道祂的苦难，引起他们的忧愁；而这种忧愁，他们目前还担当不起</a:t>
            </a:r>
            <a:r>
              <a:rPr lang="zh-CN" altLang="en-US" dirty="0"/>
              <a:t>。并且这样一解释，也必在时机尚未成熟之前，对犹太人暴露了他们的成见和不信的结果。那时他们已走上了一条道路，他们要坚决地走下去，直到耶稣要像羊羔被牵到宰杀之地。</a:t>
            </a:r>
            <a:r>
              <a:rPr lang="en-US" altLang="zh-CN" dirty="0"/>
              <a:t>{DA 164.4}</a:t>
            </a:r>
          </a:p>
          <a:p>
            <a:r>
              <a:rPr lang="zh-CN" altLang="en-US" dirty="0"/>
              <a:t>并不打算让不信的犹太人明白</a:t>
            </a:r>
          </a:p>
        </p:txBody>
      </p:sp>
    </p:spTree>
    <p:extLst>
      <p:ext uri="{BB962C8B-B14F-4D97-AF65-F5344CB8AC3E}">
        <p14:creationId xmlns:p14="http://schemas.microsoft.com/office/powerpoint/2010/main" val="175533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A85161-F4BB-42AC-B9DD-F95A05D2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E886BD-3550-4ADC-A9C1-3DE047D15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上帝要你担任什么职分？</a:t>
            </a:r>
            <a:endParaRPr lang="en-US" altLang="zh-CN" dirty="0"/>
          </a:p>
          <a:p>
            <a:r>
              <a:rPr lang="zh-CN" altLang="en-US" dirty="0"/>
              <a:t>基于在这个时候如何操练信心呢？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59F9EAE-BE0D-4B73-BA94-2B79920BE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12" y="2842994"/>
            <a:ext cx="6353175" cy="38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053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83BFDA-E654-4944-A15F-A53953F4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CD9487-D879-4BD9-8995-B6209E429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约</a:t>
            </a:r>
            <a:r>
              <a:rPr lang="en-US" altLang="zh-CN" dirty="0"/>
              <a:t>2:22 </a:t>
            </a:r>
            <a:r>
              <a:rPr lang="zh-CN" altLang="en-US" dirty="0"/>
              <a:t>所以到他从死里复活以后，门徒就想起他说过这话，便</a:t>
            </a:r>
            <a:r>
              <a:rPr lang="zh-CN" altLang="en-US" dirty="0">
                <a:solidFill>
                  <a:srgbClr val="FF0000"/>
                </a:solidFill>
              </a:rPr>
              <a:t>信了圣经</a:t>
            </a:r>
            <a:r>
              <a:rPr lang="zh-CN" altLang="en-US" dirty="0"/>
              <a:t>和耶稣所说的。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他若不叫自己的身体复活，他们就不能以此为神迹（证据）。</a:t>
            </a:r>
            <a:endParaRPr lang="en-US" altLang="zh-CN" dirty="0"/>
          </a:p>
          <a:p>
            <a:r>
              <a:rPr lang="zh-CN" altLang="en-US" dirty="0"/>
              <a:t>在复活之后，门徒明白这预言。</a:t>
            </a:r>
          </a:p>
        </p:txBody>
      </p:sp>
    </p:spTree>
    <p:extLst>
      <p:ext uri="{BB962C8B-B14F-4D97-AF65-F5344CB8AC3E}">
        <p14:creationId xmlns:p14="http://schemas.microsoft.com/office/powerpoint/2010/main" val="38808118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CF1C55-D7FC-4A7B-B958-3AC42FA7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9AB63B-5A62-4DCF-9A9A-D82AFB958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文稿汇编</a:t>
            </a:r>
            <a:r>
              <a:rPr lang="en-US" altLang="zh-CN" dirty="0"/>
              <a:t>12(921-999)</a:t>
            </a:r>
            <a:r>
              <a:rPr lang="zh-CN" altLang="en-US" dirty="0"/>
              <a:t>，第</a:t>
            </a:r>
            <a:r>
              <a:rPr lang="en-US" altLang="zh-CN" dirty="0"/>
              <a:t>999</a:t>
            </a:r>
            <a:r>
              <a:rPr lang="zh-CN" altLang="en-US" dirty="0"/>
              <a:t>号 基督作为祭牲和大祭司，标题，第</a:t>
            </a:r>
            <a:r>
              <a:rPr lang="en-US" altLang="zh-CN" dirty="0"/>
              <a:t>36</a:t>
            </a:r>
            <a:r>
              <a:rPr lang="zh-CN" altLang="en-US" dirty="0"/>
              <a:t>段</a:t>
            </a:r>
          </a:p>
          <a:p>
            <a:r>
              <a:rPr lang="zh-CN" altLang="en-US" dirty="0"/>
              <a:t>　　</a:t>
            </a:r>
            <a:r>
              <a:rPr lang="zh-CN" altLang="en-US" dirty="0">
                <a:solidFill>
                  <a:srgbClr val="FF0000"/>
                </a:solidFill>
              </a:rPr>
              <a:t>没有一个天使能成为人类的替身和中保，因为他们的生命是上帝的；他们不能交出它来</a:t>
            </a:r>
            <a:r>
              <a:rPr lang="zh-CN" altLang="en-US" dirty="0"/>
              <a:t>。人类惟有倚靠基督才存在。祂是自有永有的圣子，从未负过轭。当上帝问：“我可以差遣谁呢？谁肯为我们去呢”（赛</a:t>
            </a:r>
            <a:r>
              <a:rPr lang="en-US" altLang="zh-CN" dirty="0"/>
              <a:t>6:8</a:t>
            </a:r>
            <a:r>
              <a:rPr lang="zh-CN" altLang="en-US" dirty="0"/>
              <a:t>）的时候，天使军团中只有基督能回复说：“我在这里，请差遣我！”</a:t>
            </a:r>
            <a:r>
              <a:rPr lang="en-US" altLang="zh-CN" dirty="0"/>
              <a:t>……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16836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8EB059-E84C-44CE-9380-D7B5BB646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F9951C-D659-45D9-BB08-6456A0B51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文稿汇编</a:t>
            </a:r>
            <a:r>
              <a:rPr lang="en-US" altLang="zh-CN" dirty="0"/>
              <a:t>12(921-999)</a:t>
            </a:r>
            <a:r>
              <a:rPr lang="zh-CN" altLang="en-US" dirty="0"/>
              <a:t>，第</a:t>
            </a:r>
            <a:r>
              <a:rPr lang="en-US" altLang="zh-CN" dirty="0"/>
              <a:t>999</a:t>
            </a:r>
            <a:r>
              <a:rPr lang="zh-CN" altLang="en-US" dirty="0"/>
              <a:t>号 基督作为祭牲和大祭司，标题，第</a:t>
            </a:r>
            <a:r>
              <a:rPr lang="en-US" altLang="zh-CN" dirty="0"/>
              <a:t>36</a:t>
            </a:r>
            <a:r>
              <a:rPr lang="zh-CN" altLang="en-US" dirty="0"/>
              <a:t>段</a:t>
            </a:r>
          </a:p>
          <a:p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……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惟有祂曾在创立世界以前立约要成为人类的中保。祂能说最高的天使也不能说的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——“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我有权柄掌管我自己的生命。我有权柄舍了，也有权柄取回来”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（见 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10:18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）。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{12MR 395.3}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95742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F9A6E5-CEBF-4F08-B74F-98EC3F3D7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A5F328-8CB7-41CD-BE5C-455DD225F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历代愿望</a:t>
            </a:r>
            <a:r>
              <a:rPr lang="en-US" altLang="zh-CN" dirty="0"/>
              <a:t>(</a:t>
            </a:r>
            <a:r>
              <a:rPr lang="zh-CN" altLang="en-US" dirty="0"/>
              <a:t>时兆</a:t>
            </a:r>
            <a:r>
              <a:rPr lang="en-US" altLang="zh-CN" dirty="0"/>
              <a:t>)</a:t>
            </a:r>
            <a:r>
              <a:rPr lang="zh-CN" altLang="en-US" dirty="0"/>
              <a:t>，第五十八章 “拉撒路出来”，第</a:t>
            </a:r>
            <a:r>
              <a:rPr lang="en-US" altLang="zh-CN" dirty="0"/>
              <a:t>25</a:t>
            </a:r>
            <a:r>
              <a:rPr lang="zh-CN" altLang="en-US" dirty="0"/>
              <a:t>段</a:t>
            </a:r>
          </a:p>
          <a:p>
            <a:r>
              <a:rPr lang="zh-CN" altLang="en-US" dirty="0"/>
              <a:t>　</a:t>
            </a:r>
            <a:r>
              <a:rPr lang="zh-CN" altLang="en-US" dirty="0">
                <a:solidFill>
                  <a:srgbClr val="FF0000"/>
                </a:solidFill>
              </a:rPr>
              <a:t>　</a:t>
            </a:r>
            <a:r>
              <a:rPr lang="zh-CN" altLang="en-US" dirty="0">
                <a:solidFill>
                  <a:srgbClr val="00B050"/>
                </a:solidFill>
              </a:rPr>
              <a:t>在基督里有生命，这生命是他自己本来就有的，不是借的，也不是派生出来的</a:t>
            </a:r>
            <a:r>
              <a:rPr lang="zh-CN" altLang="en-US" dirty="0"/>
              <a:t>。</a:t>
            </a:r>
            <a:r>
              <a:rPr lang="en-US" altLang="zh-CN" dirty="0"/>
              <a:t>……</a:t>
            </a:r>
            <a:r>
              <a:rPr lang="zh-CN" altLang="en-US" dirty="0">
                <a:solidFill>
                  <a:srgbClr val="FF0000"/>
                </a:solidFill>
              </a:rPr>
              <a:t>基督的神性，就是信徒得永生的保障。</a:t>
            </a:r>
            <a:r>
              <a:rPr lang="en-US" altLang="zh-CN" dirty="0"/>
              <a:t>{DA 530.3}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10965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49AC8F-6EC0-4613-86A2-81B622DAE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8952D7-A5B5-4C2D-9692-75FB3AAD9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耶稣并不会死在十字架上，如果不是祂自愿的话。</a:t>
            </a:r>
            <a:endParaRPr lang="en-US" altLang="zh-CN" dirty="0"/>
          </a:p>
          <a:p>
            <a:r>
              <a:rPr lang="zh-CN" altLang="en-US" dirty="0"/>
              <a:t>祂能活着并且从不会死。</a:t>
            </a:r>
            <a:endParaRPr lang="en-US" altLang="zh-CN" dirty="0"/>
          </a:p>
          <a:p>
            <a:r>
              <a:rPr lang="zh-CN" altLang="en-US" b="0" i="0" dirty="0">
                <a:solidFill>
                  <a:srgbClr val="2A2B2E"/>
                </a:solidFill>
                <a:effectLst/>
                <a:latin typeface="PingFang SC"/>
              </a:rPr>
              <a:t>死在十字架上完全是祂自愿的行为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68867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B036FA-C1D5-4C41-B803-881B4395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E6BA23-B404-49AD-8C86-09528FE99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历代愿望</a:t>
            </a:r>
            <a:r>
              <a:rPr lang="en-US" altLang="zh-CN" dirty="0"/>
              <a:t>(</a:t>
            </a:r>
            <a:r>
              <a:rPr lang="zh-CN" altLang="en-US" dirty="0"/>
              <a:t>沪中</a:t>
            </a:r>
            <a:r>
              <a:rPr lang="en-US" altLang="zh-CN" dirty="0"/>
              <a:t>)</a:t>
            </a:r>
            <a:r>
              <a:rPr lang="zh-CN" altLang="en-US" dirty="0"/>
              <a:t>，第五十二章 好牧人，第</a:t>
            </a:r>
            <a:r>
              <a:rPr lang="en-US" altLang="zh-CN" dirty="0"/>
              <a:t>24</a:t>
            </a:r>
            <a:r>
              <a:rPr lang="zh-CN" altLang="en-US" dirty="0"/>
              <a:t>段</a:t>
            </a:r>
          </a:p>
          <a:p>
            <a:r>
              <a:rPr lang="zh-CN" altLang="en-US" dirty="0"/>
              <a:t>　　作为人类的一分子而言，他是必死的人；作为上帝而言，</a:t>
            </a:r>
            <a:r>
              <a:rPr lang="zh-CN" altLang="en-US" dirty="0">
                <a:solidFill>
                  <a:srgbClr val="FF0000"/>
                </a:solidFill>
              </a:rPr>
              <a:t>他是世人生命的泉源</a:t>
            </a:r>
            <a:r>
              <a:rPr lang="zh-CN" altLang="en-US" dirty="0"/>
              <a:t>。他本来可以抗拒死亡的侵袭，不受死亡权势的支配，</a:t>
            </a:r>
            <a:r>
              <a:rPr lang="zh-CN" altLang="en-US" dirty="0">
                <a:solidFill>
                  <a:srgbClr val="FF0000"/>
                </a:solidFill>
              </a:rPr>
              <a:t>但他自愿将命舍去</a:t>
            </a:r>
            <a:r>
              <a:rPr lang="zh-CN" altLang="en-US" dirty="0"/>
              <a:t>，为要“将不能坏的生命彰显出来（</a:t>
            </a:r>
            <a:r>
              <a:rPr lang="zh-CN" altLang="en-US" b="0" i="0" dirty="0">
                <a:solidFill>
                  <a:srgbClr val="2A2B2E"/>
                </a:solidFill>
                <a:effectLst/>
                <a:latin typeface="PingFang SC"/>
              </a:rPr>
              <a:t>他会将生命和不朽坏彰显出来</a:t>
            </a:r>
            <a:r>
              <a:rPr lang="zh-CN" altLang="en-US" dirty="0"/>
              <a:t>）。”（提后</a:t>
            </a:r>
            <a:r>
              <a:rPr lang="en-US" altLang="zh-CN" dirty="0"/>
              <a:t>1:10</a:t>
            </a:r>
            <a:r>
              <a:rPr lang="zh-CN" altLang="en-US" dirty="0"/>
              <a:t>）</a:t>
            </a:r>
            <a:r>
              <a:rPr lang="en-US" altLang="zh-CN" dirty="0"/>
              <a:t>{DA 484.1}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3871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60074-6F55-4F9B-A8A7-56CCF9540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3F1C60-EB54-4DDD-A399-0F1281481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西</a:t>
            </a:r>
            <a:r>
              <a:rPr lang="en-US" altLang="zh-CN" dirty="0"/>
              <a:t>2:9 </a:t>
            </a:r>
            <a:r>
              <a:rPr lang="zh-CN" altLang="en-US" dirty="0"/>
              <a:t>因为</a:t>
            </a:r>
            <a:r>
              <a:rPr lang="zh-CN" altLang="en-US" dirty="0">
                <a:solidFill>
                  <a:srgbClr val="FF0000"/>
                </a:solidFill>
              </a:rPr>
              <a:t>上帝本性</a:t>
            </a:r>
            <a:r>
              <a:rPr lang="zh-CN" altLang="en-US" dirty="0"/>
              <a:t>一切的丰盛都有形有体的居住在基督里面， </a:t>
            </a:r>
          </a:p>
          <a:p>
            <a:r>
              <a:rPr lang="zh-CN" altLang="en-US" dirty="0"/>
              <a:t>　 </a:t>
            </a:r>
            <a:r>
              <a:rPr lang="en-US" altLang="zh-CN" dirty="0"/>
              <a:t>For in him dwelleth all the fulness of the Godhead bodily.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谁是耶稣？</a:t>
            </a:r>
          </a:p>
        </p:txBody>
      </p:sp>
    </p:spTree>
    <p:extLst>
      <p:ext uri="{BB962C8B-B14F-4D97-AF65-F5344CB8AC3E}">
        <p14:creationId xmlns:p14="http://schemas.microsoft.com/office/powerpoint/2010/main" val="14061482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4218EC-99C4-4FA1-8074-6F99F8C8A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6D5F29-9A21-4C5C-A1B7-88DE05C2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当天使发声说，“</a:t>
            </a:r>
            <a:r>
              <a:rPr lang="zh-CN" altLang="en-US" dirty="0">
                <a:solidFill>
                  <a:srgbClr val="FF0000"/>
                </a:solidFill>
              </a:rPr>
              <a:t>你的父叫你</a:t>
            </a:r>
            <a:r>
              <a:rPr lang="zh-CN" altLang="en-US" dirty="0"/>
              <a:t>”他曾说：“我将命舍去，好再取回来</a:t>
            </a:r>
            <a:r>
              <a:rPr lang="en-US" altLang="zh-CN" dirty="0"/>
              <a:t>.”</a:t>
            </a:r>
            <a:r>
              <a:rPr lang="zh-CN" altLang="en-US" dirty="0"/>
              <a:t>又说“你们拆毁这殿，我三日内要再建立起来</a:t>
            </a:r>
            <a:r>
              <a:rPr lang="en-US" altLang="zh-CN" dirty="0"/>
              <a:t>.”</a:t>
            </a:r>
            <a:r>
              <a:rPr lang="zh-CN" altLang="en-US" dirty="0">
                <a:solidFill>
                  <a:srgbClr val="FF0000"/>
                </a:solidFill>
              </a:rPr>
              <a:t>那从坟墓出来的生命是藏在祂自己里面，上帝</a:t>
            </a:r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zh-CN" altLang="en-US" dirty="0">
                <a:solidFill>
                  <a:srgbClr val="FF0000"/>
                </a:solidFill>
              </a:rPr>
              <a:t>神性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  <a:r>
              <a:rPr lang="zh-CN" altLang="en-US" dirty="0">
                <a:solidFill>
                  <a:srgbClr val="FF0000"/>
                </a:solidFill>
              </a:rPr>
              <a:t>是不会死的，而人（人性）是会死的</a:t>
            </a:r>
            <a:r>
              <a:rPr lang="zh-CN" altLang="en-US" dirty="0"/>
              <a:t>。但是现在基督立在约瑟裂开的坟墓上说“复活在我，生命也在我”。（约</a:t>
            </a:r>
            <a:r>
              <a:rPr lang="en-US" altLang="zh-CN" dirty="0"/>
              <a:t>11:25</a:t>
            </a:r>
            <a:r>
              <a:rPr lang="zh-CN" altLang="en-US" dirty="0"/>
              <a:t>）。基督在祂的神性里有权柄击破死亡的枷锁，祂说在祂里头有生命并要使凡祂所愿意的人复活。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圣经注释</a:t>
            </a:r>
            <a:r>
              <a:rPr lang="en-US" altLang="zh-CN" dirty="0"/>
              <a:t>【</a:t>
            </a:r>
            <a:r>
              <a:rPr lang="zh-CN" altLang="en-US" dirty="0"/>
              <a:t>怀释</a:t>
            </a:r>
            <a:r>
              <a:rPr lang="en-US" altLang="zh-CN" dirty="0"/>
              <a:t>】</a:t>
            </a:r>
            <a:r>
              <a:rPr lang="zh-CN" altLang="en-US" dirty="0"/>
              <a:t>卷</a:t>
            </a:r>
            <a:r>
              <a:rPr lang="en-US" altLang="zh-CN" dirty="0"/>
              <a:t>5,1113:2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60984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D01232-7864-46E4-8544-B15A71BF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DA7A44-2C3F-4AA9-BBBA-40C9A9268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如果神性不会死，那么祂在坟墓中的意识呢？</a:t>
            </a:r>
          </a:p>
        </p:txBody>
      </p:sp>
    </p:spTree>
    <p:extLst>
      <p:ext uri="{BB962C8B-B14F-4D97-AF65-F5344CB8AC3E}">
        <p14:creationId xmlns:p14="http://schemas.microsoft.com/office/powerpoint/2010/main" val="14162787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E35797-EC31-4EE0-A7EC-7E99AC300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B1D84A-48F5-4562-9029-7DB8AAFDD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9181"/>
            <a:ext cx="10515600" cy="4351338"/>
          </a:xfrm>
        </p:spPr>
        <p:txBody>
          <a:bodyPr/>
          <a:lstStyle/>
          <a:p>
            <a:r>
              <a:rPr lang="zh-CN" altLang="en-US" dirty="0"/>
              <a:t>约</a:t>
            </a:r>
            <a:r>
              <a:rPr lang="en-US" altLang="zh-CN" dirty="0"/>
              <a:t>20:17 </a:t>
            </a:r>
            <a:r>
              <a:rPr lang="zh-CN" altLang="en-US" dirty="0"/>
              <a:t>耶稣说：“不要摸我，</a:t>
            </a:r>
            <a:r>
              <a:rPr lang="zh-CN" altLang="en-US" dirty="0">
                <a:solidFill>
                  <a:srgbClr val="FF0000"/>
                </a:solidFill>
              </a:rPr>
              <a:t>因我还没有升上去见我的父</a:t>
            </a:r>
            <a:r>
              <a:rPr lang="zh-CN" altLang="en-US" dirty="0"/>
              <a:t>。你往我弟兄那里去，告诉他们说，我要升上去见我的父，也是你们的父，见我的上帝，也是你们的上帝。”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耶稣的灵回到天堂天父那里了吗？ </a:t>
            </a:r>
          </a:p>
        </p:txBody>
      </p:sp>
    </p:spTree>
    <p:extLst>
      <p:ext uri="{BB962C8B-B14F-4D97-AF65-F5344CB8AC3E}">
        <p14:creationId xmlns:p14="http://schemas.microsoft.com/office/powerpoint/2010/main" val="129226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9676DE-980B-46BB-8DA3-240EFE31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CFBC16-1180-490A-8336-3BE25058E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虽然每个人自己要杀羔羊</a:t>
            </a:r>
            <a:endParaRPr lang="en-US" altLang="zh-CN" dirty="0"/>
          </a:p>
          <a:p>
            <a:r>
              <a:rPr lang="zh-CN" altLang="en-US" dirty="0"/>
              <a:t>谁为百姓在早晚的崇侍和全国的崇侍中杀羔羊？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35E177B-9736-4D15-8DD4-2F4A95620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752" y="3607266"/>
            <a:ext cx="3967993" cy="180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596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E114D1-18F9-489B-A130-BFE0C7E9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11C5F8-2BD0-425C-B216-6426E38DE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这经文的意思是什么？</a:t>
            </a:r>
          </a:p>
        </p:txBody>
      </p:sp>
    </p:spTree>
    <p:extLst>
      <p:ext uri="{BB962C8B-B14F-4D97-AF65-F5344CB8AC3E}">
        <p14:creationId xmlns:p14="http://schemas.microsoft.com/office/powerpoint/2010/main" val="2158638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9CEA32-623C-437B-A482-886C9D75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81542F-2C91-46B7-AF7B-79D4B5FEA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传</a:t>
            </a:r>
            <a:r>
              <a:rPr lang="en-US" altLang="zh-CN" dirty="0"/>
              <a:t>12:7 </a:t>
            </a:r>
            <a:r>
              <a:rPr lang="zh-CN" altLang="en-US" dirty="0"/>
              <a:t>尘土仍归于地，</a:t>
            </a:r>
            <a:r>
              <a:rPr lang="zh-CN" altLang="en-US" dirty="0">
                <a:solidFill>
                  <a:srgbClr val="FF0000"/>
                </a:solidFill>
              </a:rPr>
              <a:t>灵仍归于赐灵的上帝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死了后人的灵去哪里？ </a:t>
            </a:r>
          </a:p>
        </p:txBody>
      </p:sp>
    </p:spTree>
    <p:extLst>
      <p:ext uri="{BB962C8B-B14F-4D97-AF65-F5344CB8AC3E}">
        <p14:creationId xmlns:p14="http://schemas.microsoft.com/office/powerpoint/2010/main" val="12398258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3C2529-3A5E-4033-9045-DDF6F935A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44C08-4231-45D4-8491-127A99AAA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创</a:t>
            </a:r>
            <a:r>
              <a:rPr lang="en-US" altLang="zh-CN" dirty="0"/>
              <a:t>2:7 </a:t>
            </a:r>
            <a:r>
              <a:rPr lang="zh-CN" altLang="en-US" dirty="0"/>
              <a:t>耶和华上帝用地上的尘土造人，</a:t>
            </a:r>
            <a:r>
              <a:rPr lang="zh-CN" altLang="en-US" dirty="0">
                <a:solidFill>
                  <a:srgbClr val="FF0000"/>
                </a:solidFill>
              </a:rPr>
              <a:t>将生气吹在他鼻孔里</a:t>
            </a:r>
            <a:r>
              <a:rPr lang="zh-CN" altLang="en-US" dirty="0"/>
              <a:t>，他就成了有灵的活人，名叫亚当。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为什么？人从哪里得到灵呢？</a:t>
            </a:r>
          </a:p>
        </p:txBody>
      </p:sp>
    </p:spTree>
    <p:extLst>
      <p:ext uri="{BB962C8B-B14F-4D97-AF65-F5344CB8AC3E}">
        <p14:creationId xmlns:p14="http://schemas.microsoft.com/office/powerpoint/2010/main" val="13254780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4A1E64-1253-462A-88DD-389AD34C6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0FB72B-C093-456F-85A1-B26952302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那耶稣呢？</a:t>
            </a:r>
          </a:p>
        </p:txBody>
      </p:sp>
    </p:spTree>
    <p:extLst>
      <p:ext uri="{BB962C8B-B14F-4D97-AF65-F5344CB8AC3E}">
        <p14:creationId xmlns:p14="http://schemas.microsoft.com/office/powerpoint/2010/main" val="20618994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76039F-587E-49DA-ADEE-2C97434B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86D723-ADE9-4A5A-8B2B-5FC3DFF13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耶稣对马利亚说：“不要摸我，因我还没有升上去见我的父”。当基督闭眼死在十字架上时，</a:t>
            </a:r>
            <a:r>
              <a:rPr lang="zh-CN" altLang="en-US" dirty="0">
                <a:solidFill>
                  <a:srgbClr val="FF0000"/>
                </a:solidFill>
              </a:rPr>
              <a:t>祂的灵魂</a:t>
            </a:r>
            <a:r>
              <a:rPr lang="en-US" altLang="zh-CN" dirty="0">
                <a:solidFill>
                  <a:srgbClr val="FF0000"/>
                </a:solidFill>
              </a:rPr>
              <a:t>soul</a:t>
            </a:r>
            <a:r>
              <a:rPr lang="zh-CN" altLang="en-US" dirty="0">
                <a:solidFill>
                  <a:srgbClr val="FF0000"/>
                </a:solidFill>
              </a:rPr>
              <a:t>并没有立刻到天上</a:t>
            </a:r>
            <a:r>
              <a:rPr lang="zh-CN" altLang="en-US" dirty="0"/>
              <a:t>，正如许多人所相信的，或者祂的话“我还没有升上去见我的父”怎能证实呢？</a:t>
            </a:r>
            <a:r>
              <a:rPr lang="zh-CN" altLang="en-US" dirty="0">
                <a:solidFill>
                  <a:srgbClr val="FF0000"/>
                </a:solidFill>
              </a:rPr>
              <a:t>耶稣的灵（生命）和身体一起睡在坟墓里</a:t>
            </a:r>
            <a:r>
              <a:rPr lang="zh-CN" altLang="en-US" dirty="0"/>
              <a:t>，而并无插翅飞到天上，在那里，那所分离开的灵魂望着这些可怜的门徒在熏抹所遗留下来的身体。</a:t>
            </a:r>
            <a:r>
              <a:rPr lang="en-US" altLang="zh-CN" dirty="0"/>
              <a:t>……</a:t>
            </a:r>
          </a:p>
          <a:p>
            <a:r>
              <a:rPr lang="zh-CN" altLang="en-US" dirty="0"/>
              <a:t>圣经注释</a:t>
            </a:r>
            <a:r>
              <a:rPr lang="en-US" altLang="zh-CN" dirty="0"/>
              <a:t>【</a:t>
            </a:r>
            <a:r>
              <a:rPr lang="zh-CN" altLang="en-US" dirty="0"/>
              <a:t>怀注</a:t>
            </a:r>
            <a:r>
              <a:rPr lang="en-US" altLang="zh-CN" dirty="0"/>
              <a:t>】1150.6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38526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314BFB-2849-4D93-AED3-26A5F875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0A81D1-8168-493E-8C12-1BDEF8588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……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耶稣包含所有的生命、智力，乃与祂的遗体都一起在坟墓里的，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而且当祂出来时，乃是一个完全的人体，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祂没有唤召祂的灵魂（灵）从天上下来，祂有权柄把自己的命舍掉，也有权柄把它取回来。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灵恩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卷三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203.204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页）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>
              <a:defRPr/>
            </a:pPr>
            <a:r>
              <a:rPr lang="zh-CN" altLang="en-US" dirty="0"/>
              <a:t>圣经注释</a:t>
            </a:r>
            <a:r>
              <a:rPr lang="en-US" altLang="zh-CN" dirty="0"/>
              <a:t>【</a:t>
            </a:r>
            <a:r>
              <a:rPr lang="zh-CN" altLang="en-US" dirty="0"/>
              <a:t>怀注</a:t>
            </a:r>
            <a:r>
              <a:rPr lang="en-US" altLang="zh-CN" dirty="0"/>
              <a:t>】1150.6</a:t>
            </a:r>
            <a:endParaRPr lang="zh-CN" alt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03027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CC2A85-9373-4CA8-B771-2C359EF7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07EF6A-1583-44DF-A315-775C02CD4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基督的灵没有回到上帝那里，因为祂就是上帝</a:t>
            </a:r>
            <a:endParaRPr lang="en-US" altLang="zh-CN" dirty="0"/>
          </a:p>
          <a:p>
            <a:pPr algn="l"/>
            <a:r>
              <a:rPr lang="zh-CN" altLang="en-US" b="0" i="0" dirty="0">
                <a:solidFill>
                  <a:srgbClr val="2A2B2E"/>
                </a:solidFill>
                <a:effectLst/>
                <a:latin typeface="PingFang SC"/>
              </a:rPr>
              <a:t>人与神是不可分离的，但又有独特的个性</a:t>
            </a:r>
          </a:p>
          <a:p>
            <a:br>
              <a:rPr lang="zh-CN" altLang="en-US" b="0" i="0" dirty="0">
                <a:solidFill>
                  <a:srgbClr val="939599"/>
                </a:solidFill>
                <a:effectLst/>
                <a:latin typeface="PingFang SC"/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17707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0BAF4-88BA-4F47-A838-E7D28767A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18870F-66A8-44E0-8DB2-0FAE36209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 虽然有一段时间，基督的神圣荣耀因取了人性而被遮蔽了，</a:t>
            </a:r>
            <a:r>
              <a:rPr lang="zh-CN" altLang="en-US" dirty="0">
                <a:solidFill>
                  <a:srgbClr val="FF0000"/>
                </a:solidFill>
              </a:rPr>
              <a:t>但当祂成为人的时候，祂仍然是上帝，</a:t>
            </a:r>
            <a:r>
              <a:rPr lang="zh-CN" altLang="en-US" dirty="0"/>
              <a:t>人不能代替上帝，而上帝也不能代替人，这个就是敬虔的奥秘，</a:t>
            </a:r>
            <a:r>
              <a:rPr lang="zh-CN" altLang="en-US" dirty="0">
                <a:solidFill>
                  <a:srgbClr val="FF0000"/>
                </a:solidFill>
              </a:rPr>
              <a:t>神性与人性两者在基督里面乃表明是紧密合一而分不开的，然而它们都各自有显明的个性</a:t>
            </a:r>
            <a:r>
              <a:rPr lang="zh-CN" altLang="en-US" dirty="0"/>
              <a:t>，</a:t>
            </a:r>
            <a:r>
              <a:rPr lang="en-US" altLang="zh-CN" dirty="0"/>
              <a:t>……</a:t>
            </a:r>
          </a:p>
          <a:p>
            <a:r>
              <a:rPr lang="zh-CN" altLang="en-US" dirty="0"/>
              <a:t>圣经注释</a:t>
            </a:r>
            <a:r>
              <a:rPr lang="en-US" altLang="zh-CN" dirty="0"/>
              <a:t>【</a:t>
            </a:r>
            <a:r>
              <a:rPr lang="zh-CN" altLang="en-US" dirty="0"/>
              <a:t>怀注</a:t>
            </a:r>
            <a:r>
              <a:rPr lang="en-US" altLang="zh-CN" dirty="0"/>
              <a:t>】</a:t>
            </a:r>
            <a:r>
              <a:rPr lang="zh-CN" altLang="en-US" dirty="0"/>
              <a:t>卷</a:t>
            </a:r>
            <a:r>
              <a:rPr lang="en-US" altLang="zh-CN" dirty="0"/>
              <a:t>5 1129:3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13049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94EA2E-93E9-4A8C-8ABA-6A965FA5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095EDB-B013-4B74-98D4-DADA40657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……</a:t>
            </a:r>
            <a:r>
              <a:rPr lang="zh-CN" altLang="en-US" dirty="0"/>
              <a:t>基督虽然自己卑微而成为人</a:t>
            </a:r>
            <a:r>
              <a:rPr lang="zh-CN" altLang="en-US" dirty="0">
                <a:solidFill>
                  <a:srgbClr val="FF0000"/>
                </a:solidFill>
              </a:rPr>
              <a:t>，可是祂本身仍然是上帝，祂不能失去自己的神性</a:t>
            </a:r>
            <a:r>
              <a:rPr lang="zh-CN" altLang="en-US" dirty="0"/>
              <a:t>，祂乃诚信真实地对待自己的忠义，那围绕着耶稣的是忧伤、患难、腐败的道德，以及被那些曾受过上天训谕之人的藐视与拒绝，而祂依然说自己是天上上帝的儿子，祂准备在地上工作完成时，要再取回祂神圣的荣耀。</a:t>
            </a:r>
            <a:endParaRPr lang="en-US" altLang="zh-CN" dirty="0"/>
          </a:p>
          <a:p>
            <a:r>
              <a:rPr lang="zh-CN" altLang="en-US" dirty="0"/>
              <a:t>圣经注释</a:t>
            </a:r>
            <a:r>
              <a:rPr lang="en-US" altLang="zh-CN" dirty="0"/>
              <a:t>【</a:t>
            </a:r>
            <a:r>
              <a:rPr lang="zh-CN" altLang="en-US" dirty="0"/>
              <a:t>怀注</a:t>
            </a:r>
            <a:r>
              <a:rPr lang="en-US" altLang="zh-CN" dirty="0"/>
              <a:t>】</a:t>
            </a:r>
            <a:r>
              <a:rPr lang="zh-CN" altLang="en-US" dirty="0"/>
              <a:t>卷</a:t>
            </a:r>
            <a:r>
              <a:rPr lang="en-US" altLang="zh-CN" dirty="0"/>
              <a:t>5 1129:3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53682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77D95D-C64F-4CFD-B79B-2E19F3122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BEABA1-BD83-4BFA-9E0D-BFBE32DEE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约</a:t>
            </a:r>
            <a:r>
              <a:rPr lang="en-US" altLang="zh-CN" dirty="0"/>
              <a:t>11:25 </a:t>
            </a:r>
            <a:r>
              <a:rPr lang="zh-CN" altLang="en-US" dirty="0"/>
              <a:t>耶稣对她说：“</a:t>
            </a:r>
            <a:r>
              <a:rPr lang="zh-CN" altLang="en-US" dirty="0">
                <a:solidFill>
                  <a:srgbClr val="FF0000"/>
                </a:solidFill>
              </a:rPr>
              <a:t>复活在我，生命也在我</a:t>
            </a:r>
            <a:r>
              <a:rPr lang="zh-CN" altLang="en-US" dirty="0"/>
              <a:t>。信我的人虽然死了，也必复活，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什么使祂复活？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864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1DAB72-27C0-47AE-B9E9-BB99D0309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BFE8AE-9A62-4D21-8F80-A4D9C8B83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8624"/>
            <a:ext cx="10515600" cy="5128339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出</a:t>
            </a:r>
            <a:r>
              <a:rPr lang="en-US" altLang="zh-CN" dirty="0"/>
              <a:t>29:38 “</a:t>
            </a:r>
            <a:r>
              <a:rPr lang="zh-CN" altLang="en-US" dirty="0"/>
              <a:t>你每天所要献在坛上的，就是两只一岁的羊羔； </a:t>
            </a:r>
          </a:p>
          <a:p>
            <a:r>
              <a:rPr lang="zh-CN" altLang="en-US" dirty="0"/>
              <a:t>出</a:t>
            </a:r>
            <a:r>
              <a:rPr lang="en-US" altLang="zh-CN" dirty="0"/>
              <a:t>29:39 </a:t>
            </a:r>
            <a:r>
              <a:rPr lang="zh-CN" altLang="en-US" dirty="0"/>
              <a:t>早晨要献</a:t>
            </a:r>
            <a:r>
              <a:rPr lang="zh-CN" altLang="en-US" dirty="0">
                <a:solidFill>
                  <a:srgbClr val="FF0000"/>
                </a:solidFill>
              </a:rPr>
              <a:t>这一只</a:t>
            </a:r>
            <a:r>
              <a:rPr lang="zh-CN" altLang="en-US" dirty="0"/>
              <a:t>，黄昏的时候要献</a:t>
            </a:r>
            <a:r>
              <a:rPr lang="zh-CN" altLang="en-US" dirty="0">
                <a:solidFill>
                  <a:srgbClr val="FF0000"/>
                </a:solidFill>
              </a:rPr>
              <a:t>那一只</a:t>
            </a:r>
            <a:r>
              <a:rPr lang="zh-CN" altLang="en-US" dirty="0"/>
              <a:t>。 </a:t>
            </a:r>
          </a:p>
          <a:p>
            <a:r>
              <a:rPr lang="zh-CN" altLang="en-US" dirty="0"/>
              <a:t>出</a:t>
            </a:r>
            <a:r>
              <a:rPr lang="en-US" altLang="zh-CN" dirty="0"/>
              <a:t>29:40 </a:t>
            </a:r>
            <a:r>
              <a:rPr lang="zh-CN" altLang="en-US" dirty="0"/>
              <a:t>和这一只羊羔同献的，要用细面伊法十分之一与捣成的油一欣四分之一调和，又用酒一欣四分之一作为奠祭。 </a:t>
            </a:r>
          </a:p>
          <a:p>
            <a:r>
              <a:rPr lang="zh-CN" altLang="en-US" dirty="0"/>
              <a:t>出</a:t>
            </a:r>
            <a:r>
              <a:rPr lang="en-US" altLang="zh-CN" dirty="0"/>
              <a:t>29:41 </a:t>
            </a:r>
            <a:r>
              <a:rPr lang="zh-CN" altLang="en-US" dirty="0"/>
              <a:t>那一只羊羔要在黄昏的时候献上，照着早晨的素祭和奠祭的礼办理，作为献给耶和华馨香的火祭。 </a:t>
            </a:r>
          </a:p>
          <a:p>
            <a:r>
              <a:rPr lang="zh-CN" altLang="en-US" dirty="0"/>
              <a:t>出</a:t>
            </a:r>
            <a:r>
              <a:rPr lang="en-US" altLang="zh-CN" dirty="0"/>
              <a:t>29:42 </a:t>
            </a:r>
            <a:r>
              <a:rPr lang="zh-CN" altLang="en-US" dirty="0"/>
              <a:t>这要在耶和华面前、会幕门口，作你们世世代代常献的燔祭。我要在那里与你们相会，和你们说话。 </a:t>
            </a:r>
          </a:p>
          <a:p>
            <a:r>
              <a:rPr lang="zh-CN" altLang="en-US" dirty="0"/>
              <a:t>出</a:t>
            </a:r>
            <a:r>
              <a:rPr lang="en-US" altLang="zh-CN" dirty="0"/>
              <a:t>29:43 </a:t>
            </a:r>
            <a:r>
              <a:rPr lang="zh-CN" altLang="en-US" dirty="0"/>
              <a:t>我要在那里与以色列人相会，会幕就要因我的荣耀成为圣。 </a:t>
            </a:r>
          </a:p>
          <a:p>
            <a:endParaRPr lang="en-US" altLang="zh-CN" dirty="0"/>
          </a:p>
          <a:p>
            <a:r>
              <a:rPr lang="zh-CN" altLang="en-US" dirty="0"/>
              <a:t>献羔羊的礼节的责任是谁？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98042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9D494E-831D-4299-8C94-552E73AFD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5EBA75-1215-4B3D-A263-294423A1D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历代愿望</a:t>
            </a:r>
            <a:r>
              <a:rPr lang="en-US" altLang="zh-CN" dirty="0"/>
              <a:t>(</a:t>
            </a:r>
            <a:r>
              <a:rPr lang="zh-CN" altLang="en-US" dirty="0"/>
              <a:t>沪中</a:t>
            </a:r>
            <a:r>
              <a:rPr lang="en-US" altLang="zh-CN" dirty="0"/>
              <a:t>)</a:t>
            </a:r>
            <a:r>
              <a:rPr lang="zh-CN" altLang="en-US" dirty="0"/>
              <a:t>，第八十一章 “主已复活了”，第</a:t>
            </a:r>
            <a:r>
              <a:rPr lang="en-US" altLang="zh-CN" dirty="0"/>
              <a:t>16</a:t>
            </a:r>
            <a:r>
              <a:rPr lang="zh-CN" altLang="en-US" dirty="0"/>
              <a:t>段</a:t>
            </a:r>
          </a:p>
          <a:p>
            <a:r>
              <a:rPr lang="zh-CN" altLang="en-US" dirty="0"/>
              <a:t>　　在约瑟裂开的坟墓之上，基督已胜利地宣告说：“复活在我，生命也在我。”</a:t>
            </a:r>
            <a:r>
              <a:rPr lang="zh-CN" altLang="en-US" dirty="0">
                <a:solidFill>
                  <a:srgbClr val="FF0000"/>
                </a:solidFill>
              </a:rPr>
              <a:t>惟有神才能说这样的话</a:t>
            </a:r>
            <a:r>
              <a:rPr lang="zh-CN" altLang="en-US" dirty="0"/>
              <a:t>。一切受造之物都是凭着上帝的旨意和能力生存的。他们都必须领受上帝的生命。从最高的撒拉弗直到最低微的活物都是从那生命之源得到供给的。惟有那与上帝原为一的主才能说：我有权柄舍去我的生命，也有权柄再取回来。</a:t>
            </a:r>
            <a:r>
              <a:rPr lang="zh-CN" altLang="en-US" dirty="0">
                <a:solidFill>
                  <a:srgbClr val="FF0000"/>
                </a:solidFill>
              </a:rPr>
              <a:t>基督在祂的神性里具有打破死亡枷锁的能力</a:t>
            </a:r>
            <a:r>
              <a:rPr lang="zh-CN" altLang="en-US" dirty="0"/>
              <a:t>。</a:t>
            </a:r>
            <a:r>
              <a:rPr lang="en-US" altLang="zh-CN" dirty="0"/>
              <a:t>{DA 785.3}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69105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7A4B7C-94DB-411A-8356-825690B5C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087DD0-AC17-4852-A881-35C5A4CA2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历代愿望</a:t>
            </a:r>
            <a:r>
              <a:rPr lang="en-US" altLang="zh-CN" dirty="0"/>
              <a:t>(</a:t>
            </a:r>
            <a:r>
              <a:rPr lang="zh-CN" altLang="en-US" dirty="0"/>
              <a:t>沪中</a:t>
            </a:r>
            <a:r>
              <a:rPr lang="en-US" altLang="zh-CN" dirty="0"/>
              <a:t>)</a:t>
            </a:r>
            <a:r>
              <a:rPr lang="zh-CN" altLang="en-US" dirty="0"/>
              <a:t>，第八十一章 “主已复活了”，第</a:t>
            </a:r>
            <a:r>
              <a:rPr lang="en-US" altLang="zh-CN" dirty="0"/>
              <a:t>15</a:t>
            </a:r>
            <a:r>
              <a:rPr lang="zh-CN" altLang="en-US" dirty="0"/>
              <a:t>段</a:t>
            </a:r>
          </a:p>
          <a:p>
            <a:r>
              <a:rPr lang="zh-CN" altLang="en-US" dirty="0"/>
              <a:t>　　当那大能的天使在基督墓前说：“你的父呼召你”时，</a:t>
            </a:r>
            <a:r>
              <a:rPr lang="zh-CN" altLang="en-US" dirty="0">
                <a:solidFill>
                  <a:srgbClr val="FF0000"/>
                </a:solidFill>
              </a:rPr>
              <a:t>救主就凭着祂自己的生命从坟墓中出来</a:t>
            </a:r>
            <a:r>
              <a:rPr lang="zh-CN" altLang="en-US" dirty="0"/>
              <a:t>。这就证明祂从前所说以下的话是真实的：“</a:t>
            </a:r>
            <a:r>
              <a:rPr lang="zh-CN" altLang="en-US" dirty="0">
                <a:solidFill>
                  <a:srgbClr val="FF0000"/>
                </a:solidFill>
              </a:rPr>
              <a:t>我将命舍去，好再取回来。</a:t>
            </a:r>
            <a:r>
              <a:rPr lang="en-US" altLang="zh-CN" dirty="0">
                <a:solidFill>
                  <a:srgbClr val="FF0000"/>
                </a:solidFill>
              </a:rPr>
              <a:t>……</a:t>
            </a:r>
            <a:r>
              <a:rPr lang="zh-CN" altLang="en-US" dirty="0">
                <a:solidFill>
                  <a:srgbClr val="FF0000"/>
                </a:solidFill>
              </a:rPr>
              <a:t>我有权柄舍了，也有权柄取回来”</a:t>
            </a:r>
            <a:r>
              <a:rPr lang="zh-CN" altLang="en-US" dirty="0"/>
              <a:t>。这也</a:t>
            </a:r>
            <a:r>
              <a:rPr lang="zh-CN" altLang="en-US" dirty="0">
                <a:solidFill>
                  <a:srgbClr val="FF0000"/>
                </a:solidFill>
              </a:rPr>
              <a:t>应验了</a:t>
            </a:r>
            <a:r>
              <a:rPr lang="zh-CN" altLang="en-US" dirty="0"/>
              <a:t>祂从前对祭司和官长们所说的</a:t>
            </a:r>
            <a:r>
              <a:rPr lang="zh-CN" altLang="en-US" dirty="0">
                <a:solidFill>
                  <a:srgbClr val="FF0000"/>
                </a:solidFill>
              </a:rPr>
              <a:t>预言</a:t>
            </a:r>
            <a:r>
              <a:rPr lang="zh-CN" altLang="en-US" dirty="0"/>
              <a:t>：“你们拆毁这殿，</a:t>
            </a:r>
            <a:r>
              <a:rPr lang="zh-CN" altLang="en-US" dirty="0">
                <a:solidFill>
                  <a:srgbClr val="FF0000"/>
                </a:solidFill>
              </a:rPr>
              <a:t>我三日内要再建立起来</a:t>
            </a:r>
            <a:r>
              <a:rPr lang="zh-CN" altLang="en-US" dirty="0"/>
              <a:t>”（约</a:t>
            </a:r>
            <a:r>
              <a:rPr lang="en-US" altLang="zh-CN" dirty="0"/>
              <a:t>10:17-18</a:t>
            </a:r>
            <a:r>
              <a:rPr lang="zh-CN" altLang="en-US" dirty="0"/>
              <a:t>；</a:t>
            </a:r>
            <a:r>
              <a:rPr lang="en-US" altLang="zh-CN" dirty="0"/>
              <a:t>2:19</a:t>
            </a:r>
            <a:r>
              <a:rPr lang="zh-CN" altLang="en-US" dirty="0"/>
              <a:t>）。</a:t>
            </a:r>
            <a:r>
              <a:rPr lang="en-US" altLang="zh-CN" dirty="0"/>
              <a:t>{DA 785.2}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39261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082599-FF7D-4744-9626-6DDD28C21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B10240-FFFA-438F-B803-ABF412BD1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基督的人性是一条金链──基督为救赎我们以致顺服至死，且死在十字架上</a:t>
            </a:r>
            <a:r>
              <a:rPr lang="zh-CN" altLang="en-US" dirty="0">
                <a:solidFill>
                  <a:srgbClr val="FF0000"/>
                </a:solidFill>
              </a:rPr>
              <a:t>，上帝儿子的人性就是</a:t>
            </a:r>
            <a:r>
              <a:rPr lang="zh-CN" altLang="en-US" u="sng" dirty="0">
                <a:solidFill>
                  <a:srgbClr val="FF0000"/>
                </a:solidFill>
              </a:rPr>
              <a:t>使万事与我们相连（</a:t>
            </a:r>
            <a:r>
              <a:rPr lang="zh-CN" altLang="en-US" dirty="0">
                <a:solidFill>
                  <a:srgbClr val="FF0000"/>
                </a:solidFill>
              </a:rPr>
              <a:t>我们的一切），它就是把我们的心连于基督和藉着基督连于上帝的金链</a:t>
            </a:r>
            <a:r>
              <a:rPr lang="zh-CN" altLang="en-US" dirty="0"/>
              <a:t>，这乃是作为我们学习的功课，基督是真正的人。而且祂因成为一个人而证明祂的人性，祂就是成为肉身的上帝。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圣经注释</a:t>
            </a:r>
            <a:r>
              <a:rPr lang="en-US" altLang="zh-CN" dirty="0"/>
              <a:t>【</a:t>
            </a:r>
            <a:r>
              <a:rPr lang="zh-CN" altLang="en-US" dirty="0"/>
              <a:t>怀注</a:t>
            </a:r>
            <a:r>
              <a:rPr lang="en-US" altLang="zh-CN" dirty="0"/>
              <a:t>】904:10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基督的人性是我们的一切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85288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752E19-BE9E-4182-A2E0-6DF6FCF2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744D6A-C936-4613-827B-AB5C5121C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历代愿望</a:t>
            </a:r>
            <a:r>
              <a:rPr lang="en-US" altLang="zh-CN" dirty="0"/>
              <a:t>(</a:t>
            </a:r>
            <a:r>
              <a:rPr lang="zh-CN" altLang="en-US" dirty="0"/>
              <a:t>沪中</a:t>
            </a:r>
            <a:r>
              <a:rPr lang="en-US" altLang="zh-CN" dirty="0"/>
              <a:t>)</a:t>
            </a:r>
            <a:r>
              <a:rPr lang="zh-CN" altLang="en-US" dirty="0"/>
              <a:t>，第五十八章 “拉撒路出来”，第</a:t>
            </a:r>
            <a:r>
              <a:rPr lang="en-US" altLang="zh-CN" dirty="0"/>
              <a:t>25</a:t>
            </a:r>
            <a:r>
              <a:rPr lang="zh-CN" altLang="en-US" dirty="0"/>
              <a:t>段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基督的神性是信徒得永生的</a:t>
            </a:r>
            <a:r>
              <a:rPr lang="zh-CN" altLang="en-US" u="sng" dirty="0">
                <a:solidFill>
                  <a:srgbClr val="FF0000"/>
                </a:solidFill>
              </a:rPr>
              <a:t>保障</a:t>
            </a:r>
            <a:r>
              <a:rPr lang="en-US" altLang="zh-CN" u="sng" dirty="0">
                <a:solidFill>
                  <a:srgbClr val="FF0000"/>
                </a:solidFill>
              </a:rPr>
              <a:t>(</a:t>
            </a:r>
            <a:r>
              <a:rPr lang="zh-CN" altLang="en-US" u="sng" dirty="0">
                <a:solidFill>
                  <a:srgbClr val="FF0000"/>
                </a:solidFill>
              </a:rPr>
              <a:t>保证</a:t>
            </a:r>
            <a:r>
              <a:rPr lang="en-US" altLang="zh-CN" u="sng" dirty="0">
                <a:solidFill>
                  <a:srgbClr val="FF0000"/>
                </a:solidFill>
              </a:rPr>
              <a:t>)</a:t>
            </a:r>
            <a:r>
              <a:rPr lang="zh-CN" altLang="en-US" dirty="0">
                <a:solidFill>
                  <a:srgbClr val="FF0000"/>
                </a:solidFill>
              </a:rPr>
              <a:t>。</a:t>
            </a:r>
            <a:r>
              <a:rPr lang="en-US" altLang="zh-CN" dirty="0"/>
              <a:t>(DA530:3)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20557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082599-FF7D-4744-9626-6DDD28C21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B10240-FFFA-438F-B803-ABF412BD1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基督的人性是一条金链──基督为救赎我们以致顺服至死，且死在十字架上</a:t>
            </a:r>
            <a:r>
              <a:rPr lang="zh-CN" altLang="en-US" dirty="0">
                <a:solidFill>
                  <a:srgbClr val="FF0000"/>
                </a:solidFill>
              </a:rPr>
              <a:t>，上帝儿子的人性就是</a:t>
            </a:r>
            <a:r>
              <a:rPr lang="zh-CN" altLang="en-US" u="sng" dirty="0">
                <a:solidFill>
                  <a:srgbClr val="FF0000"/>
                </a:solidFill>
              </a:rPr>
              <a:t>使万事与我们相连（我们的一切）</a:t>
            </a:r>
            <a:r>
              <a:rPr lang="zh-CN" altLang="en-US" dirty="0">
                <a:solidFill>
                  <a:srgbClr val="FF0000"/>
                </a:solidFill>
              </a:rPr>
              <a:t>，它就是把我们的心连于基督和藉着基督连于上帝的金链</a:t>
            </a:r>
            <a:r>
              <a:rPr lang="zh-CN" altLang="en-US" dirty="0"/>
              <a:t>，这乃是作为我们学习的功课，基督是真正的人。而且祂因成为一个人而证明祂的人性，祂就是成为肉身的上帝。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圣经注释</a:t>
            </a:r>
            <a:r>
              <a:rPr lang="en-US" altLang="zh-CN" dirty="0"/>
              <a:t>【</a:t>
            </a:r>
            <a:r>
              <a:rPr lang="zh-CN" altLang="en-US" dirty="0"/>
              <a:t>怀注</a:t>
            </a:r>
            <a:r>
              <a:rPr lang="en-US" altLang="zh-CN" dirty="0"/>
              <a:t>】904:10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基督的人性是我们的一切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97209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D3CDB9-364E-4309-8B7E-BA5F15B8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6046F9-B9AE-472C-8548-0C2D6C330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是的，耶稣基督同时是被献为祭的羔羊和当值的祭司，因为</a:t>
            </a:r>
            <a:r>
              <a:rPr lang="zh-CN" altLang="en-US" dirty="0">
                <a:solidFill>
                  <a:srgbClr val="FF0000"/>
                </a:solidFill>
              </a:rPr>
              <a:t>祂自己有能力放下祂的生命，并再次取得生命，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如果祂自己本身不能放下祂的生命，祂就不能成为当值的祭司。</a:t>
            </a:r>
          </a:p>
        </p:txBody>
      </p:sp>
    </p:spTree>
    <p:extLst>
      <p:ext uri="{BB962C8B-B14F-4D97-AF65-F5344CB8AC3E}">
        <p14:creationId xmlns:p14="http://schemas.microsoft.com/office/powerpoint/2010/main" val="16336648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4C5496-F020-4F74-AAE5-6227FFA4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DCB333-9984-4535-B099-8C000387D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提后</a:t>
            </a:r>
            <a:r>
              <a:rPr lang="en-US" altLang="zh-CN" dirty="0"/>
              <a:t>1:10 </a:t>
            </a:r>
            <a:r>
              <a:rPr lang="zh-CN" altLang="en-US" dirty="0"/>
              <a:t>但如今藉着我们救主基督耶稣的显现才表明出来了。他已经把死废去，藉着福音，</a:t>
            </a:r>
            <a:r>
              <a:rPr lang="zh-CN" altLang="en-US" dirty="0">
                <a:solidFill>
                  <a:srgbClr val="FF0000"/>
                </a:solidFill>
              </a:rPr>
              <a:t>将不能坏的生命彰显出来</a:t>
            </a:r>
            <a:r>
              <a:rPr lang="zh-CN" altLang="en-US" dirty="0"/>
              <a:t>（</a:t>
            </a:r>
            <a:r>
              <a:rPr lang="zh-CN" altLang="en-US" b="0" i="0" dirty="0">
                <a:solidFill>
                  <a:srgbClr val="2A2B2E"/>
                </a:solidFill>
                <a:effectLst/>
                <a:latin typeface="PingFang SC"/>
              </a:rPr>
              <a:t>他会将生命和不朽坏彰显出来）</a:t>
            </a:r>
            <a:r>
              <a:rPr lang="zh-CN" altLang="en-US" dirty="0">
                <a:solidFill>
                  <a:srgbClr val="FF0000"/>
                </a:solidFill>
              </a:rPr>
              <a:t>。 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福音对每个人提供了什么？</a:t>
            </a:r>
          </a:p>
        </p:txBody>
      </p:sp>
    </p:spTree>
    <p:extLst>
      <p:ext uri="{BB962C8B-B14F-4D97-AF65-F5344CB8AC3E}">
        <p14:creationId xmlns:p14="http://schemas.microsoft.com/office/powerpoint/2010/main" val="1368510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492E2C-4FC1-4F51-926D-B6B4EA44A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1D477-7406-4342-BD59-7D7CFAF14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出</a:t>
            </a:r>
            <a:r>
              <a:rPr lang="en-US" altLang="zh-CN" dirty="0"/>
              <a:t>29:44 </a:t>
            </a:r>
            <a:r>
              <a:rPr lang="zh-CN" altLang="en-US" dirty="0"/>
              <a:t>我要使会幕和坛成圣，也要使</a:t>
            </a:r>
            <a:r>
              <a:rPr lang="zh-CN" altLang="en-US" dirty="0">
                <a:solidFill>
                  <a:srgbClr val="FF0000"/>
                </a:solidFill>
              </a:rPr>
              <a:t>亚伦和他的儿子</a:t>
            </a:r>
            <a:r>
              <a:rPr lang="zh-CN" altLang="en-US" dirty="0"/>
              <a:t>成圣，给我供祭司的职分。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5690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E4C2DE-CFDC-45C9-BFA3-C629BABAF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5346AF-5FCF-493C-88C7-C58769C7E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二，矛盾</a:t>
            </a:r>
          </a:p>
        </p:txBody>
      </p:sp>
    </p:spTree>
    <p:extLst>
      <p:ext uri="{BB962C8B-B14F-4D97-AF65-F5344CB8AC3E}">
        <p14:creationId xmlns:p14="http://schemas.microsoft.com/office/powerpoint/2010/main" val="4101162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12C95E-F61B-47B3-AA28-9EBF045ED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785F4F-C098-49C1-86A1-F3ECD0089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这里是一个极大的矛盾出现在圣所的崇侍中。</a:t>
            </a:r>
          </a:p>
        </p:txBody>
      </p:sp>
    </p:spTree>
    <p:extLst>
      <p:ext uri="{BB962C8B-B14F-4D97-AF65-F5344CB8AC3E}">
        <p14:creationId xmlns:p14="http://schemas.microsoft.com/office/powerpoint/2010/main" val="1630600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3992</TotalTime>
  <Words>3889</Words>
  <Application>Microsoft Office PowerPoint</Application>
  <PresentationFormat>宽屏</PresentationFormat>
  <Paragraphs>334</Paragraphs>
  <Slides>66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66</vt:i4>
      </vt:variant>
    </vt:vector>
  </HeadingPairs>
  <TitlesOfParts>
    <vt:vector size="71" baseType="lpstr">
      <vt:lpstr>PingFang SC</vt:lpstr>
      <vt:lpstr>等线</vt:lpstr>
      <vt:lpstr>等线 Light</vt:lpstr>
      <vt:lpstr>Arial</vt:lpstr>
      <vt:lpstr>Office 主题​​</vt:lpstr>
      <vt:lpstr>永远生命的礼物</vt:lpstr>
      <vt:lpstr> </vt:lpstr>
      <vt:lpstr> </vt:lpstr>
      <vt:lpstr> </vt:lpstr>
      <vt:lpstr> </vt:lpstr>
      <vt:lpstr> </vt:lpstr>
      <vt:lpstr> </vt:lpstr>
      <vt:lpstr> </vt:lpstr>
      <vt:lpstr>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演示文稿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演示文稿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永生的赏赐</dc:title>
  <dc:creator>ddd</dc:creator>
  <cp:lastModifiedBy>david ding</cp:lastModifiedBy>
  <cp:revision>56</cp:revision>
  <dcterms:created xsi:type="dcterms:W3CDTF">2023-08-05T05:27:11Z</dcterms:created>
  <dcterms:modified xsi:type="dcterms:W3CDTF">2023-08-19T00:41:44Z</dcterms:modified>
</cp:coreProperties>
</file>